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handoutMasterIdLst>
    <p:handoutMasterId r:id="rId18"/>
  </p:handoutMasterIdLst>
  <p:sldIdLst>
    <p:sldId id="312" r:id="rId5"/>
    <p:sldId id="316" r:id="rId6"/>
    <p:sldId id="330" r:id="rId7"/>
    <p:sldId id="310" r:id="rId8"/>
    <p:sldId id="331" r:id="rId9"/>
    <p:sldId id="320" r:id="rId10"/>
    <p:sldId id="305" r:id="rId11"/>
    <p:sldId id="263" r:id="rId12"/>
    <p:sldId id="332" r:id="rId13"/>
    <p:sldId id="333" r:id="rId14"/>
    <p:sldId id="335" r:id="rId15"/>
    <p:sldId id="3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E5EF"/>
    <a:srgbClr val="D2EADB"/>
    <a:srgbClr val="DC48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4717" autoAdjust="0"/>
  </p:normalViewPr>
  <p:slideViewPr>
    <p:cSldViewPr snapToGrid="0">
      <p:cViewPr>
        <p:scale>
          <a:sx n="100" d="100"/>
          <a:sy n="100" d="100"/>
        </p:scale>
        <p:origin x="-542" y="-490"/>
      </p:cViewPr>
      <p:guideLst/>
    </p:cSldViewPr>
  </p:slideViewPr>
  <p:outlineViewPr>
    <p:cViewPr>
      <p:scale>
        <a:sx n="33" d="100"/>
        <a:sy n="33" d="100"/>
      </p:scale>
      <p:origin x="0" y="-3480"/>
    </p:cViewPr>
  </p:outlineViewPr>
  <p:notesTextViewPr>
    <p:cViewPr>
      <p:scale>
        <a:sx n="1" d="1"/>
        <a:sy n="1" d="1"/>
      </p:scale>
      <p:origin x="0" y="0"/>
    </p:cViewPr>
  </p:notesTextViewPr>
  <p:sorterViewPr>
    <p:cViewPr>
      <p:scale>
        <a:sx n="100" d="100"/>
        <a:sy n="100" d="100"/>
      </p:scale>
      <p:origin x="0" y="-1522"/>
    </p:cViewPr>
  </p:sorterViewPr>
  <p:notesViewPr>
    <p:cSldViewPr snapToGrid="0">
      <p:cViewPr varScale="1">
        <p:scale>
          <a:sx n="62" d="100"/>
          <a:sy n="62" d="100"/>
        </p:scale>
        <p:origin x="226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3DD35D-9765-4E5F-95CE-DA45F3637BF5}" type="doc">
      <dgm:prSet loTypeId="urn:microsoft.com/office/officeart/2016/7/layout/RoundedRectangleTimeline#2" loCatId="other" qsTypeId="urn:microsoft.com/office/officeart/2005/8/quickstyle/simple1" qsCatId="simple" csTypeId="urn:microsoft.com/office/officeart/2005/8/colors/colorful5" csCatId="colorful" phldr="1"/>
      <dgm:spPr/>
      <dgm:t>
        <a:bodyPr/>
        <a:lstStyle/>
        <a:p>
          <a:endParaRPr lang="en-US"/>
        </a:p>
      </dgm:t>
    </dgm:pt>
    <dgm:pt modelId="{25E771E7-8CF7-4491-9507-55BFE693DC7B}">
      <dgm:prSet phldrT="[Text]"/>
      <dgm:spPr>
        <a:solidFill>
          <a:schemeClr val="accent1"/>
        </a:solidFill>
        <a:ln w="19050">
          <a:noFill/>
        </a:ln>
      </dgm:spPr>
      <dgm:t>
        <a:bodyPr/>
        <a:lstStyle/>
        <a:p>
          <a:r>
            <a:rPr lang="en-US">
              <a:solidFill>
                <a:schemeClr val="tx1"/>
              </a:solidFill>
            </a:rPr>
            <a:t>Title</a:t>
          </a:r>
          <a:endParaRPr lang="en-US" dirty="0">
            <a:solidFill>
              <a:schemeClr val="tx1"/>
            </a:solidFill>
          </a:endParaRPr>
        </a:p>
      </dgm:t>
    </dgm:pt>
    <dgm:pt modelId="{D34FC0B2-1D9D-47C1-B680-27EF2E97D428}" type="parTrans" cxnId="{E01FE584-0925-4BC0-9383-A1E85DE458FD}">
      <dgm:prSet/>
      <dgm:spPr/>
      <dgm:t>
        <a:bodyPr/>
        <a:lstStyle/>
        <a:p>
          <a:endParaRPr lang="en-US"/>
        </a:p>
      </dgm:t>
    </dgm:pt>
    <dgm:pt modelId="{B3CFB133-9C4F-4A0A-888D-0CEC78FFDFFC}" type="sibTrans" cxnId="{E01FE584-0925-4BC0-9383-A1E85DE458FD}">
      <dgm:prSet/>
      <dgm:spPr/>
      <dgm:t>
        <a:bodyPr/>
        <a:lstStyle/>
        <a:p>
          <a:endParaRPr lang="en-US"/>
        </a:p>
      </dgm:t>
    </dgm:pt>
    <dgm:pt modelId="{EB81D1D4-3A06-49A6-9CBB-2A11D66B1783}">
      <dgm:prSet phldrT="[Text]" custT="1"/>
      <dgm:spPr/>
      <dgm:t>
        <a:bodyPr/>
        <a:lstStyle/>
        <a:p>
          <a:pPr>
            <a:buFont typeface="Arial" panose="020B0604020202020204" pitchFamily="34" charset="0"/>
            <a:buChar char="•"/>
          </a:pPr>
          <a:r>
            <a:rPr lang="en-US" sz="1400" b="0" i="0" dirty="0"/>
            <a:t>To start a presentation, go to the Slide Show tab, and select From Beginning.</a:t>
          </a:r>
          <a:endParaRPr lang="en-US" sz="1400" dirty="0"/>
        </a:p>
      </dgm:t>
    </dgm:pt>
    <dgm:pt modelId="{721F31C1-C769-40A8-9C34-A74470BAB532}" type="parTrans" cxnId="{5E008CC8-B8C6-4B46-94B0-C60406121E38}">
      <dgm:prSet/>
      <dgm:spPr/>
      <dgm:t>
        <a:bodyPr/>
        <a:lstStyle/>
        <a:p>
          <a:endParaRPr lang="en-US"/>
        </a:p>
      </dgm:t>
    </dgm:pt>
    <dgm:pt modelId="{0519A5BA-BBEC-4C39-9FFD-05D4C020199E}" type="sibTrans" cxnId="{5E008CC8-B8C6-4B46-94B0-C60406121E38}">
      <dgm:prSet/>
      <dgm:spPr/>
      <dgm:t>
        <a:bodyPr/>
        <a:lstStyle/>
        <a:p>
          <a:endParaRPr lang="en-US"/>
        </a:p>
      </dgm:t>
    </dgm:pt>
    <dgm:pt modelId="{D76BB3CF-DF5A-41FB-B6A4-25743CF1642F}">
      <dgm:prSet phldrT="[Text]"/>
      <dgm:spPr>
        <a:solidFill>
          <a:schemeClr val="accent1">
            <a:alpha val="20000"/>
          </a:schemeClr>
        </a:solidFill>
        <a:ln w="19050">
          <a:noFill/>
        </a:ln>
      </dgm:spPr>
      <dgm:t>
        <a:bodyPr/>
        <a:lstStyle/>
        <a:p>
          <a:r>
            <a:rPr lang="en-US" dirty="0">
              <a:solidFill>
                <a:schemeClr val="tx1"/>
              </a:solidFill>
            </a:rPr>
            <a:t>Title</a:t>
          </a:r>
        </a:p>
      </dgm:t>
    </dgm:pt>
    <dgm:pt modelId="{5DD1E055-F36A-4363-9BA1-453D18F6AA18}" type="parTrans" cxnId="{8422E397-A2A7-4656-BDD0-A5DEE35EA0FC}">
      <dgm:prSet/>
      <dgm:spPr/>
      <dgm:t>
        <a:bodyPr/>
        <a:lstStyle/>
        <a:p>
          <a:endParaRPr lang="en-US"/>
        </a:p>
      </dgm:t>
    </dgm:pt>
    <dgm:pt modelId="{24234FDB-132A-43EF-B90D-1D285BFF51D4}" type="sibTrans" cxnId="{8422E397-A2A7-4656-BDD0-A5DEE35EA0FC}">
      <dgm:prSet/>
      <dgm:spPr/>
      <dgm:t>
        <a:bodyPr/>
        <a:lstStyle/>
        <a:p>
          <a:endParaRPr lang="en-US"/>
        </a:p>
      </dgm:t>
    </dgm:pt>
    <dgm:pt modelId="{3F378E98-4217-47A9-8134-DE6C3ABFE041}">
      <dgm:prSet phldrT="[Text]" custT="1"/>
      <dgm:spPr/>
      <dgm:t>
        <a:bodyPr/>
        <a:lstStyle/>
        <a:p>
          <a:pPr>
            <a:buFont typeface="Arial" panose="020B0604020202020204" pitchFamily="34" charset="0"/>
            <a:buChar char="•"/>
          </a:pPr>
          <a:r>
            <a:rPr lang="en-US" sz="1400" b="0" i="0" dirty="0"/>
            <a:t>To display Presenter view, in Slide Show view, on the control bar at the bottom left select the three dots, and then Show Presenter View. </a:t>
          </a:r>
          <a:endParaRPr lang="en-US" sz="1400" dirty="0"/>
        </a:p>
      </dgm:t>
    </dgm:pt>
    <dgm:pt modelId="{48653CFB-283F-4824-B87B-943F5C5E7841}" type="parTrans" cxnId="{E2F6ED9C-E6CA-4E7F-B747-37A284E29D24}">
      <dgm:prSet/>
      <dgm:spPr/>
      <dgm:t>
        <a:bodyPr/>
        <a:lstStyle/>
        <a:p>
          <a:endParaRPr lang="en-US"/>
        </a:p>
      </dgm:t>
    </dgm:pt>
    <dgm:pt modelId="{0638CE31-017E-4421-AF9D-A58647C395DF}" type="sibTrans" cxnId="{E2F6ED9C-E6CA-4E7F-B747-37A284E29D24}">
      <dgm:prSet/>
      <dgm:spPr/>
      <dgm:t>
        <a:bodyPr/>
        <a:lstStyle/>
        <a:p>
          <a:endParaRPr lang="en-US"/>
        </a:p>
      </dgm:t>
    </dgm:pt>
    <dgm:pt modelId="{8F3B4B19-33F4-47AC-BE4E-B66181ED98B4}">
      <dgm:prSet phldrT="[Text]"/>
      <dgm:spPr>
        <a:solidFill>
          <a:schemeClr val="accent3"/>
        </a:solidFill>
        <a:ln w="19050">
          <a:noFill/>
        </a:ln>
      </dgm:spPr>
      <dgm:t>
        <a:bodyPr/>
        <a:lstStyle/>
        <a:p>
          <a:r>
            <a:rPr lang="en-US">
              <a:solidFill>
                <a:schemeClr val="tx1"/>
              </a:solidFill>
            </a:rPr>
            <a:t>Title</a:t>
          </a:r>
          <a:endParaRPr lang="en-US" dirty="0">
            <a:solidFill>
              <a:schemeClr val="tx1"/>
            </a:solidFill>
          </a:endParaRPr>
        </a:p>
      </dgm:t>
    </dgm:pt>
    <dgm:pt modelId="{D56FE0BA-AE10-413D-B7E3-CD20C3731D50}" type="parTrans" cxnId="{E9FED118-8FC1-46A3-BD00-F94098ECD6A4}">
      <dgm:prSet/>
      <dgm:spPr/>
      <dgm:t>
        <a:bodyPr/>
        <a:lstStyle/>
        <a:p>
          <a:endParaRPr lang="en-US"/>
        </a:p>
      </dgm:t>
    </dgm:pt>
    <dgm:pt modelId="{2C34AF2B-9D07-4B75-9E74-1C680AB14CF6}" type="sibTrans" cxnId="{E9FED118-8FC1-46A3-BD00-F94098ECD6A4}">
      <dgm:prSet/>
      <dgm:spPr/>
      <dgm:t>
        <a:bodyPr/>
        <a:lstStyle/>
        <a:p>
          <a:endParaRPr lang="en-US"/>
        </a:p>
      </dgm:t>
    </dgm:pt>
    <dgm:pt modelId="{0AFF4C1B-302C-42EF-B59F-97CDC2799D17}">
      <dgm:prSet phldrT="[Text]" custT="1"/>
      <dgm:spPr/>
      <dgm:t>
        <a:bodyPr/>
        <a:lstStyle/>
        <a:p>
          <a:pPr>
            <a:buFont typeface="Arial" panose="020B0604020202020204" pitchFamily="34" charset="0"/>
            <a:buChar char="•"/>
          </a:pPr>
          <a:r>
            <a:rPr lang="en-US" sz="1400" b="0" i="0" dirty="0"/>
            <a:t>During your presentation, the speaker notes are visible on your monitor, but aren't visible to the audience. </a:t>
          </a:r>
          <a:endParaRPr lang="en-US" sz="1400" dirty="0"/>
        </a:p>
      </dgm:t>
    </dgm:pt>
    <dgm:pt modelId="{0EBE8459-BB53-4FEB-9003-4D3795F4559C}" type="parTrans" cxnId="{C23B5F60-F074-45B8-BB09-18AD4152539D}">
      <dgm:prSet/>
      <dgm:spPr/>
      <dgm:t>
        <a:bodyPr/>
        <a:lstStyle/>
        <a:p>
          <a:endParaRPr lang="en-US"/>
        </a:p>
      </dgm:t>
    </dgm:pt>
    <dgm:pt modelId="{6755B5A7-26F9-4D2F-8EA9-DCC4A05B07D9}" type="sibTrans" cxnId="{C23B5F60-F074-45B8-BB09-18AD4152539D}">
      <dgm:prSet/>
      <dgm:spPr/>
      <dgm:t>
        <a:bodyPr/>
        <a:lstStyle/>
        <a:p>
          <a:endParaRPr lang="en-US"/>
        </a:p>
      </dgm:t>
    </dgm:pt>
    <dgm:pt modelId="{80CB43E4-C30F-4DCA-A3E9-D12FA78CE0FB}">
      <dgm:prSet/>
      <dgm:spPr>
        <a:solidFill>
          <a:schemeClr val="accent3">
            <a:alpha val="20000"/>
          </a:schemeClr>
        </a:solidFill>
        <a:ln w="19050">
          <a:noFill/>
        </a:ln>
      </dgm:spPr>
      <dgm:t>
        <a:bodyPr/>
        <a:lstStyle/>
        <a:p>
          <a:r>
            <a:rPr lang="en-US">
              <a:solidFill>
                <a:schemeClr val="tx1"/>
              </a:solidFill>
            </a:rPr>
            <a:t>Title</a:t>
          </a:r>
          <a:endParaRPr lang="en-US" dirty="0">
            <a:solidFill>
              <a:schemeClr val="tx1"/>
            </a:solidFill>
          </a:endParaRPr>
        </a:p>
      </dgm:t>
    </dgm:pt>
    <dgm:pt modelId="{22BA2624-35EA-49E9-BC2A-8019555F56F6}" type="sibTrans" cxnId="{E3C761DA-B59A-4658-B3C8-B73D008958C7}">
      <dgm:prSet/>
      <dgm:spPr/>
      <dgm:t>
        <a:bodyPr/>
        <a:lstStyle/>
        <a:p>
          <a:endParaRPr lang="en-US"/>
        </a:p>
      </dgm:t>
    </dgm:pt>
    <dgm:pt modelId="{662CF9D0-9536-4AC8-90CC-1A9C062F4327}" type="parTrans" cxnId="{E3C761DA-B59A-4658-B3C8-B73D008958C7}">
      <dgm:prSet/>
      <dgm:spPr/>
      <dgm:t>
        <a:bodyPr/>
        <a:lstStyle/>
        <a:p>
          <a:endParaRPr lang="en-US"/>
        </a:p>
      </dgm:t>
    </dgm:pt>
    <dgm:pt modelId="{6C230327-1904-47CB-BB1D-FD9D9F4A90BF}">
      <dgm:prSet/>
      <dgm:spPr>
        <a:solidFill>
          <a:schemeClr val="bg1">
            <a:lumMod val="85000"/>
          </a:schemeClr>
        </a:solidFill>
        <a:ln w="19050">
          <a:noFill/>
        </a:ln>
      </dgm:spPr>
      <dgm:t>
        <a:bodyPr/>
        <a:lstStyle/>
        <a:p>
          <a:r>
            <a:rPr lang="en-US" dirty="0">
              <a:solidFill>
                <a:schemeClr val="tx1"/>
              </a:solidFill>
            </a:rPr>
            <a:t>Title</a:t>
          </a:r>
        </a:p>
      </dgm:t>
    </dgm:pt>
    <dgm:pt modelId="{383C96B1-5630-4111-BDC2-DC9415E1D3B9}" type="sibTrans" cxnId="{DF2D3747-AF1D-43CC-ACD2-1C81B945A006}">
      <dgm:prSet/>
      <dgm:spPr/>
      <dgm:t>
        <a:bodyPr/>
        <a:lstStyle/>
        <a:p>
          <a:endParaRPr lang="en-US"/>
        </a:p>
      </dgm:t>
    </dgm:pt>
    <dgm:pt modelId="{F5865BF2-099D-45F3-9F9F-E9048C52D1A9}" type="parTrans" cxnId="{DF2D3747-AF1D-43CC-ACD2-1C81B945A006}">
      <dgm:prSet/>
      <dgm:spPr/>
      <dgm:t>
        <a:bodyPr/>
        <a:lstStyle/>
        <a:p>
          <a:endParaRPr lang="en-US"/>
        </a:p>
      </dgm:t>
    </dgm:pt>
    <dgm:pt modelId="{E7DB8C28-3728-493B-A3D7-1FE9EFE7E4C2}">
      <dgm:prSet custT="1"/>
      <dgm:spPr/>
      <dgm:t>
        <a:bodyPr/>
        <a:lstStyle/>
        <a:p>
          <a:pPr>
            <a:buFont typeface="Arial" panose="020B0604020202020204" pitchFamily="34" charset="0"/>
            <a:buChar char="•"/>
          </a:pPr>
          <a:r>
            <a:rPr lang="en-US" sz="1400" b="0" i="0" dirty="0"/>
            <a:t>The Notes pane is a box that appears below each slide. Tap it to add notes. </a:t>
          </a:r>
          <a:endParaRPr lang="en-US" sz="1400" dirty="0"/>
        </a:p>
      </dgm:t>
    </dgm:pt>
    <dgm:pt modelId="{86C82348-62AC-47C0-A4F1-60BF58B70325}" type="parTrans" cxnId="{5D5F46B2-925E-4A4E-A867-A220894EC4FD}">
      <dgm:prSet/>
      <dgm:spPr/>
      <dgm:t>
        <a:bodyPr/>
        <a:lstStyle/>
        <a:p>
          <a:endParaRPr lang="en-US"/>
        </a:p>
      </dgm:t>
    </dgm:pt>
    <dgm:pt modelId="{5399BFCE-FDB4-4666-81C7-DC36EB3DA553}" type="sibTrans" cxnId="{5D5F46B2-925E-4A4E-A867-A220894EC4FD}">
      <dgm:prSet/>
      <dgm:spPr/>
      <dgm:t>
        <a:bodyPr/>
        <a:lstStyle/>
        <a:p>
          <a:endParaRPr lang="en-US"/>
        </a:p>
      </dgm:t>
    </dgm:pt>
    <dgm:pt modelId="{3AA5C518-6101-47DE-A504-F7F8D31BAC0F}">
      <dgm:prSet custT="1"/>
      <dgm:spPr/>
      <dgm:t>
        <a:bodyPr/>
        <a:lstStyle/>
        <a:p>
          <a:pPr>
            <a:buFont typeface="Arial" panose="020B0604020202020204" pitchFamily="34" charset="0"/>
            <a:buChar char="•"/>
          </a:pPr>
          <a:r>
            <a:rPr lang="en-US" sz="1400" b="0" i="0" dirty="0"/>
            <a:t>If you don’t see the Notes pane or it is completely minimized, click Notes on the task bar across the bottom of the PowerPoint window. </a:t>
          </a:r>
          <a:endParaRPr lang="en-US" sz="1400" dirty="0"/>
        </a:p>
      </dgm:t>
    </dgm:pt>
    <dgm:pt modelId="{C33DEA67-DC41-4FD7-BAF1-1EBBE63C3B81}" type="parTrans" cxnId="{3A57B4D5-27C4-4372-954B-03F42D8D5B74}">
      <dgm:prSet/>
      <dgm:spPr/>
      <dgm:t>
        <a:bodyPr/>
        <a:lstStyle/>
        <a:p>
          <a:endParaRPr lang="en-US"/>
        </a:p>
      </dgm:t>
    </dgm:pt>
    <dgm:pt modelId="{84ADADB6-F501-44B3-B426-011C7C46A020}" type="sibTrans" cxnId="{3A57B4D5-27C4-4372-954B-03F42D8D5B74}">
      <dgm:prSet/>
      <dgm:spPr/>
      <dgm:t>
        <a:bodyPr/>
        <a:lstStyle/>
        <a:p>
          <a:endParaRPr lang="en-US"/>
        </a:p>
      </dgm:t>
    </dgm:pt>
    <dgm:pt modelId="{FE888CE1-9F15-40DF-9718-C8B432B3BB83}" type="pres">
      <dgm:prSet presAssocID="{013DD35D-9765-4E5F-95CE-DA45F3637BF5}" presName="Name0" presStyleCnt="0">
        <dgm:presLayoutVars>
          <dgm:chMax/>
          <dgm:chPref/>
          <dgm:dir/>
          <dgm:animLvl val="lvl"/>
        </dgm:presLayoutVars>
      </dgm:prSet>
      <dgm:spPr/>
    </dgm:pt>
    <dgm:pt modelId="{6874F8A9-3A6A-4A68-8589-D9ADA9A8F39A}" type="pres">
      <dgm:prSet presAssocID="{25E771E7-8CF7-4491-9507-55BFE693DC7B}" presName="composite" presStyleCnt="0"/>
      <dgm:spPr/>
    </dgm:pt>
    <dgm:pt modelId="{CE8822BE-640B-46A0-B366-1477F5768BB1}" type="pres">
      <dgm:prSet presAssocID="{25E771E7-8CF7-4491-9507-55BFE693DC7B}" presName="Parent1" presStyleLbl="alignNode1" presStyleIdx="0" presStyleCnt="5">
        <dgm:presLayoutVars>
          <dgm:chMax val="1"/>
          <dgm:chPref val="1"/>
          <dgm:bulletEnabled val="1"/>
        </dgm:presLayoutVars>
      </dgm:prSet>
      <dgm:spPr>
        <a:prstGeom prst="rect">
          <a:avLst/>
        </a:prstGeom>
      </dgm:spPr>
    </dgm:pt>
    <dgm:pt modelId="{A27629C2-87D9-4163-9365-FC275ADC4CA0}" type="pres">
      <dgm:prSet presAssocID="{25E771E7-8CF7-4491-9507-55BFE693DC7B}" presName="Childtext1" presStyleLbl="revTx" presStyleIdx="0" presStyleCnt="5">
        <dgm:presLayoutVars>
          <dgm:bulletEnabled val="1"/>
        </dgm:presLayoutVars>
      </dgm:prSet>
      <dgm:spPr/>
    </dgm:pt>
    <dgm:pt modelId="{38893DF2-F8BF-45A3-9200-4CD8C329334E}" type="pres">
      <dgm:prSet presAssocID="{25E771E7-8CF7-4491-9507-55BFE693DC7B}" presName="ConnectLine" presStyleLbl="callout" presStyleIdx="0"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5A62AEC3-EC27-4AFA-B56B-79326645CDDC}" type="pres">
      <dgm:prSet presAssocID="{25E771E7-8CF7-4491-9507-55BFE693DC7B}" presName="ConnectLineEnd" presStyleLbl="lnNode1" presStyleIdx="0" presStyleCnt="5" custLinFactNeighborY="91360"/>
      <dgm:spPr>
        <a:solidFill>
          <a:schemeClr val="tx1"/>
        </a:solidFill>
        <a:ln>
          <a:noFill/>
        </a:ln>
      </dgm:spPr>
    </dgm:pt>
    <dgm:pt modelId="{DE94FAC5-5D77-48EB-8174-64F26CA894F0}" type="pres">
      <dgm:prSet presAssocID="{25E771E7-8CF7-4491-9507-55BFE693DC7B}" presName="EmptyPane" presStyleCnt="0"/>
      <dgm:spPr/>
    </dgm:pt>
    <dgm:pt modelId="{0E593029-E077-4B3E-A24D-4E079F1D5E67}" type="pres">
      <dgm:prSet presAssocID="{B3CFB133-9C4F-4A0A-888D-0CEC78FFDFFC}" presName="spaceBetweenRectangles" presStyleCnt="0"/>
      <dgm:spPr/>
    </dgm:pt>
    <dgm:pt modelId="{52AB05C6-3304-49EF-BFAD-870AB53E640E}" type="pres">
      <dgm:prSet presAssocID="{D76BB3CF-DF5A-41FB-B6A4-25743CF1642F}" presName="composite" presStyleCnt="0"/>
      <dgm:spPr/>
    </dgm:pt>
    <dgm:pt modelId="{9C14E56E-28F6-4BF9-9EDF-2769E1A89A07}" type="pres">
      <dgm:prSet presAssocID="{D76BB3CF-DF5A-41FB-B6A4-25743CF1642F}" presName="Parent1" presStyleLbl="alignNode1" presStyleIdx="1" presStyleCnt="5">
        <dgm:presLayoutVars>
          <dgm:chMax val="1"/>
          <dgm:chPref val="1"/>
          <dgm:bulletEnabled val="1"/>
        </dgm:presLayoutVars>
      </dgm:prSet>
      <dgm:spPr>
        <a:prstGeom prst="rect">
          <a:avLst/>
        </a:prstGeom>
      </dgm:spPr>
    </dgm:pt>
    <dgm:pt modelId="{381C85ED-02C3-43BB-AB7D-DF18967DB45A}" type="pres">
      <dgm:prSet presAssocID="{D76BB3CF-DF5A-41FB-B6A4-25743CF1642F}" presName="Childtext1" presStyleLbl="revTx" presStyleIdx="1" presStyleCnt="5" custScaleX="86113">
        <dgm:presLayoutVars>
          <dgm:bulletEnabled val="1"/>
        </dgm:presLayoutVars>
      </dgm:prSet>
      <dgm:spPr/>
    </dgm:pt>
    <dgm:pt modelId="{F51F39F5-A989-488C-BFD6-69D558D451E8}" type="pres">
      <dgm:prSet presAssocID="{D76BB3CF-DF5A-41FB-B6A4-25743CF1642F}" presName="ConnectLine" presStyleLbl="callout" presStyleIdx="1"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A5349257-4327-4545-9142-153EF70CC757}" type="pres">
      <dgm:prSet presAssocID="{D76BB3CF-DF5A-41FB-B6A4-25743CF1642F}" presName="ConnectLineEnd" presStyleLbl="lnNode1" presStyleIdx="1" presStyleCnt="5" custLinFactNeighborX="-9136" custLinFactNeighborY="-82224"/>
      <dgm:spPr>
        <a:solidFill>
          <a:schemeClr val="tx1"/>
        </a:solidFill>
        <a:ln>
          <a:noFill/>
        </a:ln>
      </dgm:spPr>
    </dgm:pt>
    <dgm:pt modelId="{3F5B546C-1579-4E01-8611-2E18328B1B42}" type="pres">
      <dgm:prSet presAssocID="{D76BB3CF-DF5A-41FB-B6A4-25743CF1642F}" presName="EmptyPane" presStyleCnt="0"/>
      <dgm:spPr/>
    </dgm:pt>
    <dgm:pt modelId="{8FB68658-1BA4-41EF-AB95-76A3ACDE8DDD}" type="pres">
      <dgm:prSet presAssocID="{24234FDB-132A-43EF-B90D-1D285BFF51D4}" presName="spaceBetweenRectangles" presStyleCnt="0"/>
      <dgm:spPr/>
    </dgm:pt>
    <dgm:pt modelId="{EDB63637-6388-460A-9080-8C19D1551DAE}" type="pres">
      <dgm:prSet presAssocID="{8F3B4B19-33F4-47AC-BE4E-B66181ED98B4}" presName="composite" presStyleCnt="0"/>
      <dgm:spPr/>
    </dgm:pt>
    <dgm:pt modelId="{72DD609F-4804-4D65-8014-4ECA3F2307C5}" type="pres">
      <dgm:prSet presAssocID="{8F3B4B19-33F4-47AC-BE4E-B66181ED98B4}" presName="Parent1" presStyleLbl="alignNode1" presStyleIdx="2" presStyleCnt="5">
        <dgm:presLayoutVars>
          <dgm:chMax val="1"/>
          <dgm:chPref val="1"/>
          <dgm:bulletEnabled val="1"/>
        </dgm:presLayoutVars>
      </dgm:prSet>
      <dgm:spPr>
        <a:prstGeom prst="rect">
          <a:avLst/>
        </a:prstGeom>
      </dgm:spPr>
    </dgm:pt>
    <dgm:pt modelId="{AB0282E3-1216-4CDB-AC5F-106C1EEEB95A}" type="pres">
      <dgm:prSet presAssocID="{8F3B4B19-33F4-47AC-BE4E-B66181ED98B4}" presName="Childtext1" presStyleLbl="revTx" presStyleIdx="2" presStyleCnt="5">
        <dgm:presLayoutVars>
          <dgm:bulletEnabled val="1"/>
        </dgm:presLayoutVars>
      </dgm:prSet>
      <dgm:spPr/>
    </dgm:pt>
    <dgm:pt modelId="{0D377583-EAA6-47CC-B504-762FB6EBAB9C}" type="pres">
      <dgm:prSet presAssocID="{8F3B4B19-33F4-47AC-BE4E-B66181ED98B4}" presName="ConnectLine" presStyleLbl="callout" presStyleIdx="2"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72321D10-9092-4E81-9AD7-ACA033236CC0}" type="pres">
      <dgm:prSet presAssocID="{8F3B4B19-33F4-47AC-BE4E-B66181ED98B4}" presName="ConnectLineEnd" presStyleLbl="lnNode1" presStyleIdx="2" presStyleCnt="5" custLinFactNeighborX="9136" custLinFactNeighborY="91360"/>
      <dgm:spPr>
        <a:solidFill>
          <a:schemeClr val="tx1"/>
        </a:solidFill>
        <a:ln>
          <a:noFill/>
        </a:ln>
      </dgm:spPr>
    </dgm:pt>
    <dgm:pt modelId="{5112F4EE-10B9-493B-9CCF-BDBDDB5CD939}" type="pres">
      <dgm:prSet presAssocID="{8F3B4B19-33F4-47AC-BE4E-B66181ED98B4}" presName="EmptyPane" presStyleCnt="0"/>
      <dgm:spPr/>
    </dgm:pt>
    <dgm:pt modelId="{696DFD6D-4BE8-4B4E-AC75-92702E2B3720}" type="pres">
      <dgm:prSet presAssocID="{2C34AF2B-9D07-4B75-9E74-1C680AB14CF6}" presName="spaceBetweenRectangles" presStyleCnt="0"/>
      <dgm:spPr/>
    </dgm:pt>
    <dgm:pt modelId="{D3935727-4804-47D5-A672-62CC82B7DD7A}" type="pres">
      <dgm:prSet presAssocID="{80CB43E4-C30F-4DCA-A3E9-D12FA78CE0FB}" presName="composite" presStyleCnt="0"/>
      <dgm:spPr/>
    </dgm:pt>
    <dgm:pt modelId="{95553EDF-C46A-491F-99E2-89CCFA971EC7}" type="pres">
      <dgm:prSet presAssocID="{80CB43E4-C30F-4DCA-A3E9-D12FA78CE0FB}" presName="Parent1" presStyleLbl="alignNode1" presStyleIdx="3" presStyleCnt="5">
        <dgm:presLayoutVars>
          <dgm:chMax val="1"/>
          <dgm:chPref val="1"/>
          <dgm:bulletEnabled val="1"/>
        </dgm:presLayoutVars>
      </dgm:prSet>
      <dgm:spPr>
        <a:prstGeom prst="rect">
          <a:avLst/>
        </a:prstGeom>
      </dgm:spPr>
    </dgm:pt>
    <dgm:pt modelId="{5A57A077-9B08-4866-8C21-35D61D6745A2}" type="pres">
      <dgm:prSet presAssocID="{80CB43E4-C30F-4DCA-A3E9-D12FA78CE0FB}" presName="Childtext1" presStyleLbl="revTx" presStyleIdx="3" presStyleCnt="5">
        <dgm:presLayoutVars>
          <dgm:bulletEnabled val="1"/>
        </dgm:presLayoutVars>
      </dgm:prSet>
      <dgm:spPr/>
    </dgm:pt>
    <dgm:pt modelId="{3F96C175-FC65-44B4-B1A3-BD3686077937}" type="pres">
      <dgm:prSet presAssocID="{80CB43E4-C30F-4DCA-A3E9-D12FA78CE0FB}" presName="ConnectLine" presStyleLbl="callout" presStyleIdx="3"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E150CCC3-D56D-4BD2-8570-DF61526015EB}" type="pres">
      <dgm:prSet presAssocID="{80CB43E4-C30F-4DCA-A3E9-D12FA78CE0FB}" presName="ConnectLineEnd" presStyleLbl="lnNode1" presStyleIdx="3" presStyleCnt="5" custLinFactNeighborY="-91360"/>
      <dgm:spPr>
        <a:solidFill>
          <a:schemeClr val="tx1"/>
        </a:solidFill>
        <a:ln>
          <a:noFill/>
        </a:ln>
      </dgm:spPr>
    </dgm:pt>
    <dgm:pt modelId="{2DA77722-C5DF-4186-8BFA-F2D3DF1A03FC}" type="pres">
      <dgm:prSet presAssocID="{80CB43E4-C30F-4DCA-A3E9-D12FA78CE0FB}" presName="EmptyPane" presStyleCnt="0"/>
      <dgm:spPr/>
    </dgm:pt>
    <dgm:pt modelId="{CBEA0876-8BC1-42BC-AF5C-0E14ABA10196}" type="pres">
      <dgm:prSet presAssocID="{22BA2624-35EA-49E9-BC2A-8019555F56F6}" presName="spaceBetweenRectangles" presStyleCnt="0"/>
      <dgm:spPr/>
    </dgm:pt>
    <dgm:pt modelId="{1DA78AF2-980C-44A2-9853-DCCDDA44A286}" type="pres">
      <dgm:prSet presAssocID="{6C230327-1904-47CB-BB1D-FD9D9F4A90BF}" presName="composite" presStyleCnt="0"/>
      <dgm:spPr/>
    </dgm:pt>
    <dgm:pt modelId="{48C9FB51-D66D-4F14-8DE5-0A719732E7B6}" type="pres">
      <dgm:prSet presAssocID="{6C230327-1904-47CB-BB1D-FD9D9F4A90BF}" presName="Parent1" presStyleLbl="alignNode1" presStyleIdx="4" presStyleCnt="5">
        <dgm:presLayoutVars>
          <dgm:chMax val="1"/>
          <dgm:chPref val="1"/>
          <dgm:bulletEnabled val="1"/>
        </dgm:presLayoutVars>
      </dgm:prSet>
      <dgm:spPr>
        <a:prstGeom prst="rect">
          <a:avLst/>
        </a:prstGeom>
      </dgm:spPr>
    </dgm:pt>
    <dgm:pt modelId="{CB726486-3B5A-47F8-90E4-EC34C8ADB385}" type="pres">
      <dgm:prSet presAssocID="{6C230327-1904-47CB-BB1D-FD9D9F4A90BF}" presName="Childtext1" presStyleLbl="revTx" presStyleIdx="4" presStyleCnt="5">
        <dgm:presLayoutVars>
          <dgm:bulletEnabled val="1"/>
        </dgm:presLayoutVars>
      </dgm:prSet>
      <dgm:spPr/>
    </dgm:pt>
    <dgm:pt modelId="{5012A99F-560A-4636-953C-5F263876E566}" type="pres">
      <dgm:prSet presAssocID="{6C230327-1904-47CB-BB1D-FD9D9F4A90BF}" presName="ConnectLine" presStyleLbl="callout" presStyleIdx="4" presStyleCnt="5"/>
      <dgm:spPr>
        <a:solidFill>
          <a:schemeClr val="accent5">
            <a:hueOff val="0"/>
            <a:satOff val="0"/>
            <a:lumOff val="0"/>
            <a:alphaOff val="0"/>
          </a:schemeClr>
        </a:solidFill>
        <a:ln w="12700" cap="flat" cmpd="sng" algn="ctr">
          <a:solidFill>
            <a:schemeClr val="tx1"/>
          </a:solidFill>
          <a:prstDash val="solid"/>
          <a:miter lim="800000"/>
        </a:ln>
        <a:effectLst/>
      </dgm:spPr>
    </dgm:pt>
    <dgm:pt modelId="{456F09DE-8CFF-414A-A967-17AF417A13B8}" type="pres">
      <dgm:prSet presAssocID="{6C230327-1904-47CB-BB1D-FD9D9F4A90BF}" presName="ConnectLineEnd" presStyleLbl="lnNode1" presStyleIdx="4" presStyleCnt="5" custLinFactNeighborX="-9136" custLinFactNeighborY="91362"/>
      <dgm:spPr>
        <a:solidFill>
          <a:schemeClr val="tx1"/>
        </a:solidFill>
        <a:ln>
          <a:noFill/>
        </a:ln>
      </dgm:spPr>
    </dgm:pt>
    <dgm:pt modelId="{C11A432F-80B7-4941-B5AB-3A959DC1769B}" type="pres">
      <dgm:prSet presAssocID="{6C230327-1904-47CB-BB1D-FD9D9F4A90BF}" presName="EmptyPane" presStyleCnt="0"/>
      <dgm:spPr/>
    </dgm:pt>
  </dgm:ptLst>
  <dgm:cxnLst>
    <dgm:cxn modelId="{4B4BB302-6D68-46A1-83BF-ED4715D62D4C}" type="presOf" srcId="{EB81D1D4-3A06-49A6-9CBB-2A11D66B1783}" destId="{A27629C2-87D9-4163-9365-FC275ADC4CA0}" srcOrd="0" destOrd="0" presId="urn:microsoft.com/office/officeart/2016/7/layout/RoundedRectangleTimeline#2"/>
    <dgm:cxn modelId="{228B2C11-3273-4EA1-9A09-3B22B82AED13}" type="presOf" srcId="{80CB43E4-C30F-4DCA-A3E9-D12FA78CE0FB}" destId="{95553EDF-C46A-491F-99E2-89CCFA971EC7}" srcOrd="0" destOrd="0" presId="urn:microsoft.com/office/officeart/2016/7/layout/RoundedRectangleTimeline#2"/>
    <dgm:cxn modelId="{E9FED118-8FC1-46A3-BD00-F94098ECD6A4}" srcId="{013DD35D-9765-4E5F-95CE-DA45F3637BF5}" destId="{8F3B4B19-33F4-47AC-BE4E-B66181ED98B4}" srcOrd="2" destOrd="0" parTransId="{D56FE0BA-AE10-413D-B7E3-CD20C3731D50}" sibTransId="{2C34AF2B-9D07-4B75-9E74-1C680AB14CF6}"/>
    <dgm:cxn modelId="{DD176C1E-CFBD-428E-9AE1-BC44A205AE40}" type="presOf" srcId="{D76BB3CF-DF5A-41FB-B6A4-25743CF1642F}" destId="{9C14E56E-28F6-4BF9-9EDF-2769E1A89A07}" srcOrd="0" destOrd="0" presId="urn:microsoft.com/office/officeart/2016/7/layout/RoundedRectangleTimeline#2"/>
    <dgm:cxn modelId="{EBCB5D36-831A-4B97-8581-6B725E361406}" type="presOf" srcId="{3F378E98-4217-47A9-8134-DE6C3ABFE041}" destId="{381C85ED-02C3-43BB-AB7D-DF18967DB45A}" srcOrd="0" destOrd="0" presId="urn:microsoft.com/office/officeart/2016/7/layout/RoundedRectangleTimeline#2"/>
    <dgm:cxn modelId="{C23B5F60-F074-45B8-BB09-18AD4152539D}" srcId="{8F3B4B19-33F4-47AC-BE4E-B66181ED98B4}" destId="{0AFF4C1B-302C-42EF-B59F-97CDC2799D17}" srcOrd="0" destOrd="0" parTransId="{0EBE8459-BB53-4FEB-9003-4D3795F4559C}" sibTransId="{6755B5A7-26F9-4D2F-8EA9-DCC4A05B07D9}"/>
    <dgm:cxn modelId="{711C1C47-1ACD-4CF6-94A3-A65870CD9388}" type="presOf" srcId="{0AFF4C1B-302C-42EF-B59F-97CDC2799D17}" destId="{AB0282E3-1216-4CDB-AC5F-106C1EEEB95A}" srcOrd="0" destOrd="0" presId="urn:microsoft.com/office/officeart/2016/7/layout/RoundedRectangleTimeline#2"/>
    <dgm:cxn modelId="{DF2D3747-AF1D-43CC-ACD2-1C81B945A006}" srcId="{013DD35D-9765-4E5F-95CE-DA45F3637BF5}" destId="{6C230327-1904-47CB-BB1D-FD9D9F4A90BF}" srcOrd="4" destOrd="0" parTransId="{F5865BF2-099D-45F3-9F9F-E9048C52D1A9}" sibTransId="{383C96B1-5630-4111-BDC2-DC9415E1D3B9}"/>
    <dgm:cxn modelId="{21261374-9143-4E6D-8DCE-83DDD5AC4B67}" type="presOf" srcId="{013DD35D-9765-4E5F-95CE-DA45F3637BF5}" destId="{FE888CE1-9F15-40DF-9718-C8B432B3BB83}" srcOrd="0" destOrd="0" presId="urn:microsoft.com/office/officeart/2016/7/layout/RoundedRectangleTimeline#2"/>
    <dgm:cxn modelId="{E01FE584-0925-4BC0-9383-A1E85DE458FD}" srcId="{013DD35D-9765-4E5F-95CE-DA45F3637BF5}" destId="{25E771E7-8CF7-4491-9507-55BFE693DC7B}" srcOrd="0" destOrd="0" parTransId="{D34FC0B2-1D9D-47C1-B680-27EF2E97D428}" sibTransId="{B3CFB133-9C4F-4A0A-888D-0CEC78FFDFFC}"/>
    <dgm:cxn modelId="{8422E397-A2A7-4656-BDD0-A5DEE35EA0FC}" srcId="{013DD35D-9765-4E5F-95CE-DA45F3637BF5}" destId="{D76BB3CF-DF5A-41FB-B6A4-25743CF1642F}" srcOrd="1" destOrd="0" parTransId="{5DD1E055-F36A-4363-9BA1-453D18F6AA18}" sibTransId="{24234FDB-132A-43EF-B90D-1D285BFF51D4}"/>
    <dgm:cxn modelId="{E2F6ED9C-E6CA-4E7F-B747-37A284E29D24}" srcId="{D76BB3CF-DF5A-41FB-B6A4-25743CF1642F}" destId="{3F378E98-4217-47A9-8134-DE6C3ABFE041}" srcOrd="0" destOrd="0" parTransId="{48653CFB-283F-4824-B87B-943F5C5E7841}" sibTransId="{0638CE31-017E-4421-AF9D-A58647C395DF}"/>
    <dgm:cxn modelId="{5D5F46B2-925E-4A4E-A867-A220894EC4FD}" srcId="{80CB43E4-C30F-4DCA-A3E9-D12FA78CE0FB}" destId="{E7DB8C28-3728-493B-A3D7-1FE9EFE7E4C2}" srcOrd="0" destOrd="0" parTransId="{86C82348-62AC-47C0-A4F1-60BF58B70325}" sibTransId="{5399BFCE-FDB4-4666-81C7-DC36EB3DA553}"/>
    <dgm:cxn modelId="{B33573B8-E645-4B6E-AE47-CE400B7EDF67}" type="presOf" srcId="{E7DB8C28-3728-493B-A3D7-1FE9EFE7E4C2}" destId="{5A57A077-9B08-4866-8C21-35D61D6745A2}" srcOrd="0" destOrd="0" presId="urn:microsoft.com/office/officeart/2016/7/layout/RoundedRectangleTimeline#2"/>
    <dgm:cxn modelId="{5E008CC8-B8C6-4B46-94B0-C60406121E38}" srcId="{25E771E7-8CF7-4491-9507-55BFE693DC7B}" destId="{EB81D1D4-3A06-49A6-9CBB-2A11D66B1783}" srcOrd="0" destOrd="0" parTransId="{721F31C1-C769-40A8-9C34-A74470BAB532}" sibTransId="{0519A5BA-BBEC-4C39-9FFD-05D4C020199E}"/>
    <dgm:cxn modelId="{87049AD0-EF56-4F12-B68B-4F804DB2FAC5}" type="presOf" srcId="{3AA5C518-6101-47DE-A504-F7F8D31BAC0F}" destId="{CB726486-3B5A-47F8-90E4-EC34C8ADB385}" srcOrd="0" destOrd="0" presId="urn:microsoft.com/office/officeart/2016/7/layout/RoundedRectangleTimeline#2"/>
    <dgm:cxn modelId="{3A57B4D5-27C4-4372-954B-03F42D8D5B74}" srcId="{6C230327-1904-47CB-BB1D-FD9D9F4A90BF}" destId="{3AA5C518-6101-47DE-A504-F7F8D31BAC0F}" srcOrd="0" destOrd="0" parTransId="{C33DEA67-DC41-4FD7-BAF1-1EBBE63C3B81}" sibTransId="{84ADADB6-F501-44B3-B426-011C7C46A020}"/>
    <dgm:cxn modelId="{E3C761DA-B59A-4658-B3C8-B73D008958C7}" srcId="{013DD35D-9765-4E5F-95CE-DA45F3637BF5}" destId="{80CB43E4-C30F-4DCA-A3E9-D12FA78CE0FB}" srcOrd="3" destOrd="0" parTransId="{662CF9D0-9536-4AC8-90CC-1A9C062F4327}" sibTransId="{22BA2624-35EA-49E9-BC2A-8019555F56F6}"/>
    <dgm:cxn modelId="{EA8FB9DF-9BAE-4A95-B103-E2C437B47283}" type="presOf" srcId="{6C230327-1904-47CB-BB1D-FD9D9F4A90BF}" destId="{48C9FB51-D66D-4F14-8DE5-0A719732E7B6}" srcOrd="0" destOrd="0" presId="urn:microsoft.com/office/officeart/2016/7/layout/RoundedRectangleTimeline#2"/>
    <dgm:cxn modelId="{B14070EC-DA7C-4009-A5A9-F052CAFA2F3C}" type="presOf" srcId="{8F3B4B19-33F4-47AC-BE4E-B66181ED98B4}" destId="{72DD609F-4804-4D65-8014-4ECA3F2307C5}" srcOrd="0" destOrd="0" presId="urn:microsoft.com/office/officeart/2016/7/layout/RoundedRectangleTimeline#2"/>
    <dgm:cxn modelId="{39CDAEED-F285-4C54-8872-33295545F6FC}" type="presOf" srcId="{25E771E7-8CF7-4491-9507-55BFE693DC7B}" destId="{CE8822BE-640B-46A0-B366-1477F5768BB1}" srcOrd="0" destOrd="0" presId="urn:microsoft.com/office/officeart/2016/7/layout/RoundedRectangleTimeline#2"/>
    <dgm:cxn modelId="{01FC7409-7708-4BFA-A7AE-16D7A758A727}" type="presParOf" srcId="{FE888CE1-9F15-40DF-9718-C8B432B3BB83}" destId="{6874F8A9-3A6A-4A68-8589-D9ADA9A8F39A}" srcOrd="0" destOrd="0" presId="urn:microsoft.com/office/officeart/2016/7/layout/RoundedRectangleTimeline#2"/>
    <dgm:cxn modelId="{77B08A10-9A98-4737-849B-A280A76CE09F}" type="presParOf" srcId="{6874F8A9-3A6A-4A68-8589-D9ADA9A8F39A}" destId="{CE8822BE-640B-46A0-B366-1477F5768BB1}" srcOrd="0" destOrd="0" presId="urn:microsoft.com/office/officeart/2016/7/layout/RoundedRectangleTimeline#2"/>
    <dgm:cxn modelId="{7807E95C-B84C-495B-A82F-AA9F3D77EB7D}" type="presParOf" srcId="{6874F8A9-3A6A-4A68-8589-D9ADA9A8F39A}" destId="{A27629C2-87D9-4163-9365-FC275ADC4CA0}" srcOrd="1" destOrd="0" presId="urn:microsoft.com/office/officeart/2016/7/layout/RoundedRectangleTimeline#2"/>
    <dgm:cxn modelId="{EC1A7FF3-2639-45F6-9099-8FE642B21929}" type="presParOf" srcId="{6874F8A9-3A6A-4A68-8589-D9ADA9A8F39A}" destId="{38893DF2-F8BF-45A3-9200-4CD8C329334E}" srcOrd="2" destOrd="0" presId="urn:microsoft.com/office/officeart/2016/7/layout/RoundedRectangleTimeline#2"/>
    <dgm:cxn modelId="{0CDA36A1-EB7C-4F99-87EF-6775CCE066FF}" type="presParOf" srcId="{6874F8A9-3A6A-4A68-8589-D9ADA9A8F39A}" destId="{5A62AEC3-EC27-4AFA-B56B-79326645CDDC}" srcOrd="3" destOrd="0" presId="urn:microsoft.com/office/officeart/2016/7/layout/RoundedRectangleTimeline#2"/>
    <dgm:cxn modelId="{4A620BCC-2924-47A2-8605-9CF08F838A1C}" type="presParOf" srcId="{6874F8A9-3A6A-4A68-8589-D9ADA9A8F39A}" destId="{DE94FAC5-5D77-48EB-8174-64F26CA894F0}" srcOrd="4" destOrd="0" presId="urn:microsoft.com/office/officeart/2016/7/layout/RoundedRectangleTimeline#2"/>
    <dgm:cxn modelId="{4C65EE4B-2F5C-416A-9A22-810488863EF4}" type="presParOf" srcId="{FE888CE1-9F15-40DF-9718-C8B432B3BB83}" destId="{0E593029-E077-4B3E-A24D-4E079F1D5E67}" srcOrd="1" destOrd="0" presId="urn:microsoft.com/office/officeart/2016/7/layout/RoundedRectangleTimeline#2"/>
    <dgm:cxn modelId="{EB4139CE-64F9-44CD-9149-B7C861E9EFFD}" type="presParOf" srcId="{FE888CE1-9F15-40DF-9718-C8B432B3BB83}" destId="{52AB05C6-3304-49EF-BFAD-870AB53E640E}" srcOrd="2" destOrd="0" presId="urn:microsoft.com/office/officeart/2016/7/layout/RoundedRectangleTimeline#2"/>
    <dgm:cxn modelId="{19F14B82-9A7C-4ED5-99E0-4B2DBBAB1431}" type="presParOf" srcId="{52AB05C6-3304-49EF-BFAD-870AB53E640E}" destId="{9C14E56E-28F6-4BF9-9EDF-2769E1A89A07}" srcOrd="0" destOrd="0" presId="urn:microsoft.com/office/officeart/2016/7/layout/RoundedRectangleTimeline#2"/>
    <dgm:cxn modelId="{92E4743A-67BF-43F3-B0A4-184D64B3844F}" type="presParOf" srcId="{52AB05C6-3304-49EF-BFAD-870AB53E640E}" destId="{381C85ED-02C3-43BB-AB7D-DF18967DB45A}" srcOrd="1" destOrd="0" presId="urn:microsoft.com/office/officeart/2016/7/layout/RoundedRectangleTimeline#2"/>
    <dgm:cxn modelId="{BC706060-D7D1-4C93-8EFC-D8D7122C0B8C}" type="presParOf" srcId="{52AB05C6-3304-49EF-BFAD-870AB53E640E}" destId="{F51F39F5-A989-488C-BFD6-69D558D451E8}" srcOrd="2" destOrd="0" presId="urn:microsoft.com/office/officeart/2016/7/layout/RoundedRectangleTimeline#2"/>
    <dgm:cxn modelId="{2659A907-F1C8-4D1A-9855-31D63C76062C}" type="presParOf" srcId="{52AB05C6-3304-49EF-BFAD-870AB53E640E}" destId="{A5349257-4327-4545-9142-153EF70CC757}" srcOrd="3" destOrd="0" presId="urn:microsoft.com/office/officeart/2016/7/layout/RoundedRectangleTimeline#2"/>
    <dgm:cxn modelId="{F032016B-316B-45AB-BF73-C7884C400283}" type="presParOf" srcId="{52AB05C6-3304-49EF-BFAD-870AB53E640E}" destId="{3F5B546C-1579-4E01-8611-2E18328B1B42}" srcOrd="4" destOrd="0" presId="urn:microsoft.com/office/officeart/2016/7/layout/RoundedRectangleTimeline#2"/>
    <dgm:cxn modelId="{D4CAE4CA-C879-43ED-A030-19EB31CBBCBD}" type="presParOf" srcId="{FE888CE1-9F15-40DF-9718-C8B432B3BB83}" destId="{8FB68658-1BA4-41EF-AB95-76A3ACDE8DDD}" srcOrd="3" destOrd="0" presId="urn:microsoft.com/office/officeart/2016/7/layout/RoundedRectangleTimeline#2"/>
    <dgm:cxn modelId="{6AFAD720-BD65-4AD8-A03B-5B1F2F71B97E}" type="presParOf" srcId="{FE888CE1-9F15-40DF-9718-C8B432B3BB83}" destId="{EDB63637-6388-460A-9080-8C19D1551DAE}" srcOrd="4" destOrd="0" presId="urn:microsoft.com/office/officeart/2016/7/layout/RoundedRectangleTimeline#2"/>
    <dgm:cxn modelId="{3798603C-642E-4D22-9A0F-E957F6638D47}" type="presParOf" srcId="{EDB63637-6388-460A-9080-8C19D1551DAE}" destId="{72DD609F-4804-4D65-8014-4ECA3F2307C5}" srcOrd="0" destOrd="0" presId="urn:microsoft.com/office/officeart/2016/7/layout/RoundedRectangleTimeline#2"/>
    <dgm:cxn modelId="{8D48B4E4-4EC4-4E39-9366-F0E104684733}" type="presParOf" srcId="{EDB63637-6388-460A-9080-8C19D1551DAE}" destId="{AB0282E3-1216-4CDB-AC5F-106C1EEEB95A}" srcOrd="1" destOrd="0" presId="urn:microsoft.com/office/officeart/2016/7/layout/RoundedRectangleTimeline#2"/>
    <dgm:cxn modelId="{14D85B8D-6059-4646-BF8A-6D157A0EB161}" type="presParOf" srcId="{EDB63637-6388-460A-9080-8C19D1551DAE}" destId="{0D377583-EAA6-47CC-B504-762FB6EBAB9C}" srcOrd="2" destOrd="0" presId="urn:microsoft.com/office/officeart/2016/7/layout/RoundedRectangleTimeline#2"/>
    <dgm:cxn modelId="{7552110D-125C-4CBB-9179-3BA48D235A22}" type="presParOf" srcId="{EDB63637-6388-460A-9080-8C19D1551DAE}" destId="{72321D10-9092-4E81-9AD7-ACA033236CC0}" srcOrd="3" destOrd="0" presId="urn:microsoft.com/office/officeart/2016/7/layout/RoundedRectangleTimeline#2"/>
    <dgm:cxn modelId="{AB8518D2-7101-4023-BA16-E59A660E7ABB}" type="presParOf" srcId="{EDB63637-6388-460A-9080-8C19D1551DAE}" destId="{5112F4EE-10B9-493B-9CCF-BDBDDB5CD939}" srcOrd="4" destOrd="0" presId="urn:microsoft.com/office/officeart/2016/7/layout/RoundedRectangleTimeline#2"/>
    <dgm:cxn modelId="{EFE2D36F-9260-42E3-8AD4-DC3C24F8DC8B}" type="presParOf" srcId="{FE888CE1-9F15-40DF-9718-C8B432B3BB83}" destId="{696DFD6D-4BE8-4B4E-AC75-92702E2B3720}" srcOrd="5" destOrd="0" presId="urn:microsoft.com/office/officeart/2016/7/layout/RoundedRectangleTimeline#2"/>
    <dgm:cxn modelId="{475CFBD6-9306-4954-93A5-28E9998FD9FC}" type="presParOf" srcId="{FE888CE1-9F15-40DF-9718-C8B432B3BB83}" destId="{D3935727-4804-47D5-A672-62CC82B7DD7A}" srcOrd="6" destOrd="0" presId="urn:microsoft.com/office/officeart/2016/7/layout/RoundedRectangleTimeline#2"/>
    <dgm:cxn modelId="{62FE4F95-AD3D-4E21-9428-D7AFDBDA824B}" type="presParOf" srcId="{D3935727-4804-47D5-A672-62CC82B7DD7A}" destId="{95553EDF-C46A-491F-99E2-89CCFA971EC7}" srcOrd="0" destOrd="0" presId="urn:microsoft.com/office/officeart/2016/7/layout/RoundedRectangleTimeline#2"/>
    <dgm:cxn modelId="{C204284B-1D02-4ABD-842E-8D53D8B8B81E}" type="presParOf" srcId="{D3935727-4804-47D5-A672-62CC82B7DD7A}" destId="{5A57A077-9B08-4866-8C21-35D61D6745A2}" srcOrd="1" destOrd="0" presId="urn:microsoft.com/office/officeart/2016/7/layout/RoundedRectangleTimeline#2"/>
    <dgm:cxn modelId="{410B6006-9605-4FEF-9FCE-1A8B9B58669B}" type="presParOf" srcId="{D3935727-4804-47D5-A672-62CC82B7DD7A}" destId="{3F96C175-FC65-44B4-B1A3-BD3686077937}" srcOrd="2" destOrd="0" presId="urn:microsoft.com/office/officeart/2016/7/layout/RoundedRectangleTimeline#2"/>
    <dgm:cxn modelId="{4C3DE9F4-8B9F-453D-8198-48605D9B02E8}" type="presParOf" srcId="{D3935727-4804-47D5-A672-62CC82B7DD7A}" destId="{E150CCC3-D56D-4BD2-8570-DF61526015EB}" srcOrd="3" destOrd="0" presId="urn:microsoft.com/office/officeart/2016/7/layout/RoundedRectangleTimeline#2"/>
    <dgm:cxn modelId="{769D07BA-BC8C-488C-8512-DF3DB46D4CA8}" type="presParOf" srcId="{D3935727-4804-47D5-A672-62CC82B7DD7A}" destId="{2DA77722-C5DF-4186-8BFA-F2D3DF1A03FC}" srcOrd="4" destOrd="0" presId="urn:microsoft.com/office/officeart/2016/7/layout/RoundedRectangleTimeline#2"/>
    <dgm:cxn modelId="{A2CF3D3A-EA1B-4E5C-9F20-53D5F50F1374}" type="presParOf" srcId="{FE888CE1-9F15-40DF-9718-C8B432B3BB83}" destId="{CBEA0876-8BC1-42BC-AF5C-0E14ABA10196}" srcOrd="7" destOrd="0" presId="urn:microsoft.com/office/officeart/2016/7/layout/RoundedRectangleTimeline#2"/>
    <dgm:cxn modelId="{3C1191EA-DA37-47C3-BC03-29926FD788E9}" type="presParOf" srcId="{FE888CE1-9F15-40DF-9718-C8B432B3BB83}" destId="{1DA78AF2-980C-44A2-9853-DCCDDA44A286}" srcOrd="8" destOrd="0" presId="urn:microsoft.com/office/officeart/2016/7/layout/RoundedRectangleTimeline#2"/>
    <dgm:cxn modelId="{1E78AFCB-5468-43FB-8603-C205A3BDDC26}" type="presParOf" srcId="{1DA78AF2-980C-44A2-9853-DCCDDA44A286}" destId="{48C9FB51-D66D-4F14-8DE5-0A719732E7B6}" srcOrd="0" destOrd="0" presId="urn:microsoft.com/office/officeart/2016/7/layout/RoundedRectangleTimeline#2"/>
    <dgm:cxn modelId="{585FE02D-8310-49BD-ADF0-50E8430D6148}" type="presParOf" srcId="{1DA78AF2-980C-44A2-9853-DCCDDA44A286}" destId="{CB726486-3B5A-47F8-90E4-EC34C8ADB385}" srcOrd="1" destOrd="0" presId="urn:microsoft.com/office/officeart/2016/7/layout/RoundedRectangleTimeline#2"/>
    <dgm:cxn modelId="{023548DD-82F5-497B-8274-6186E134547B}" type="presParOf" srcId="{1DA78AF2-980C-44A2-9853-DCCDDA44A286}" destId="{5012A99F-560A-4636-953C-5F263876E566}" srcOrd="2" destOrd="0" presId="urn:microsoft.com/office/officeart/2016/7/layout/RoundedRectangleTimeline#2"/>
    <dgm:cxn modelId="{C49A1876-0E71-438B-8124-191AC7F4831A}" type="presParOf" srcId="{1DA78AF2-980C-44A2-9853-DCCDDA44A286}" destId="{456F09DE-8CFF-414A-A967-17AF417A13B8}" srcOrd="3" destOrd="0" presId="urn:microsoft.com/office/officeart/2016/7/layout/RoundedRectangleTimeline#2"/>
    <dgm:cxn modelId="{4EDCB2D0-6E09-4CAB-9DD1-52CEA2B6D3CF}" type="presParOf" srcId="{1DA78AF2-980C-44A2-9853-DCCDDA44A286}" destId="{C11A432F-80B7-4941-B5AB-3A959DC1769B}" srcOrd="4" destOrd="0" presId="urn:microsoft.com/office/officeart/2016/7/layout/RoundedRectangle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8822BE-640B-46A0-B366-1477F5768BB1}">
      <dsp:nvSpPr>
        <dsp:cNvPr id="0" name=""/>
        <dsp:cNvSpPr/>
      </dsp:nvSpPr>
      <dsp:spPr>
        <a:xfrm rot="16200000">
          <a:off x="1423998" y="1192689"/>
          <a:ext cx="435133" cy="1965959"/>
        </a:xfrm>
        <a:prstGeom prst="rect">
          <a:avLst/>
        </a:prstGeom>
        <a:solidFill>
          <a:schemeClr val="accent1"/>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a:solidFill>
                <a:schemeClr val="tx1"/>
              </a:solidFill>
            </a:rPr>
            <a:t>Title</a:t>
          </a:r>
          <a:endParaRPr lang="en-US" sz="1800" kern="1200" dirty="0">
            <a:solidFill>
              <a:schemeClr val="tx1"/>
            </a:solidFill>
          </a:endParaRPr>
        </a:p>
      </dsp:txBody>
      <dsp:txXfrm rot="5400000">
        <a:off x="658585" y="1958102"/>
        <a:ext cx="1965959" cy="435133"/>
      </dsp:txXfrm>
    </dsp:sp>
    <dsp:sp modelId="{A27629C2-87D9-4163-9365-FC275ADC4CA0}">
      <dsp:nvSpPr>
        <dsp:cNvPr id="0" name=""/>
        <dsp:cNvSpPr/>
      </dsp:nvSpPr>
      <dsp:spPr>
        <a:xfrm>
          <a:off x="3265" y="0"/>
          <a:ext cx="3276599"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b"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To start a presentation, go to the Slide Show tab, and select From Beginning.</a:t>
          </a:r>
          <a:endParaRPr lang="en-US" sz="1400" kern="1200" dirty="0"/>
        </a:p>
      </dsp:txBody>
      <dsp:txXfrm>
        <a:off x="3265" y="0"/>
        <a:ext cx="3276599" cy="1522968"/>
      </dsp:txXfrm>
    </dsp:sp>
    <dsp:sp modelId="{38893DF2-F8BF-45A3-9200-4CD8C329334E}">
      <dsp:nvSpPr>
        <dsp:cNvPr id="0" name=""/>
        <dsp:cNvSpPr/>
      </dsp:nvSpPr>
      <dsp:spPr>
        <a:xfrm>
          <a:off x="1641565" y="1609995"/>
          <a:ext cx="0" cy="348107"/>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5A62AEC3-EC27-4AFA-B56B-79326645CDDC}">
      <dsp:nvSpPr>
        <dsp:cNvPr id="0" name=""/>
        <dsp:cNvSpPr/>
      </dsp:nvSpPr>
      <dsp:spPr>
        <a:xfrm>
          <a:off x="1598052" y="1602475"/>
          <a:ext cx="87026" cy="87026"/>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14E56E-28F6-4BF9-9EDF-2769E1A89A07}">
      <dsp:nvSpPr>
        <dsp:cNvPr id="0" name=""/>
        <dsp:cNvSpPr/>
      </dsp:nvSpPr>
      <dsp:spPr>
        <a:xfrm>
          <a:off x="2624545" y="1958102"/>
          <a:ext cx="1965959" cy="435133"/>
        </a:xfrm>
        <a:prstGeom prst="rect">
          <a:avLst/>
        </a:prstGeom>
        <a:solidFill>
          <a:schemeClr val="accent1">
            <a:alpha val="20000"/>
          </a:schemeClr>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dirty="0">
              <a:solidFill>
                <a:schemeClr val="tx1"/>
              </a:solidFill>
            </a:rPr>
            <a:t>Title</a:t>
          </a:r>
        </a:p>
      </dsp:txBody>
      <dsp:txXfrm>
        <a:off x="2624545" y="1958102"/>
        <a:ext cx="1965959" cy="435133"/>
      </dsp:txXfrm>
    </dsp:sp>
    <dsp:sp modelId="{381C85ED-02C3-43BB-AB7D-DF18967DB45A}">
      <dsp:nvSpPr>
        <dsp:cNvPr id="0" name=""/>
        <dsp:cNvSpPr/>
      </dsp:nvSpPr>
      <dsp:spPr>
        <a:xfrm>
          <a:off x="2196736" y="2828369"/>
          <a:ext cx="2821578"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t"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To display Presenter view, in Slide Show view, on the control bar at the bottom left select the three dots, and then Show Presenter View. </a:t>
          </a:r>
          <a:endParaRPr lang="en-US" sz="1400" kern="1200" dirty="0"/>
        </a:p>
      </dsp:txBody>
      <dsp:txXfrm>
        <a:off x="2196736" y="2828369"/>
        <a:ext cx="2821578" cy="1522968"/>
      </dsp:txXfrm>
    </dsp:sp>
    <dsp:sp modelId="{F51F39F5-A989-488C-BFD6-69D558D451E8}">
      <dsp:nvSpPr>
        <dsp:cNvPr id="0" name=""/>
        <dsp:cNvSpPr/>
      </dsp:nvSpPr>
      <dsp:spPr>
        <a:xfrm>
          <a:off x="3607525" y="2393235"/>
          <a:ext cx="0" cy="348107"/>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A5349257-4327-4545-9142-153EF70CC757}">
      <dsp:nvSpPr>
        <dsp:cNvPr id="0" name=""/>
        <dsp:cNvSpPr/>
      </dsp:nvSpPr>
      <dsp:spPr>
        <a:xfrm>
          <a:off x="3556061" y="2669786"/>
          <a:ext cx="87026" cy="87026"/>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DD609F-4804-4D65-8014-4ECA3F2307C5}">
      <dsp:nvSpPr>
        <dsp:cNvPr id="0" name=""/>
        <dsp:cNvSpPr/>
      </dsp:nvSpPr>
      <dsp:spPr>
        <a:xfrm>
          <a:off x="4590505" y="1958102"/>
          <a:ext cx="1965959" cy="435133"/>
        </a:xfrm>
        <a:prstGeom prst="rect">
          <a:avLst/>
        </a:prstGeom>
        <a:solidFill>
          <a:schemeClr val="accent3"/>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a:solidFill>
                <a:schemeClr val="tx1"/>
              </a:solidFill>
            </a:rPr>
            <a:t>Title</a:t>
          </a:r>
          <a:endParaRPr lang="en-US" sz="1800" kern="1200" dirty="0">
            <a:solidFill>
              <a:schemeClr val="tx1"/>
            </a:solidFill>
          </a:endParaRPr>
        </a:p>
      </dsp:txBody>
      <dsp:txXfrm>
        <a:off x="4590505" y="1958102"/>
        <a:ext cx="1965959" cy="435133"/>
      </dsp:txXfrm>
    </dsp:sp>
    <dsp:sp modelId="{AB0282E3-1216-4CDB-AC5F-106C1EEEB95A}">
      <dsp:nvSpPr>
        <dsp:cNvPr id="0" name=""/>
        <dsp:cNvSpPr/>
      </dsp:nvSpPr>
      <dsp:spPr>
        <a:xfrm>
          <a:off x="3935185" y="0"/>
          <a:ext cx="3276599"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b"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During your presentation, the speaker notes are visible on your monitor, but aren't visible to the audience. </a:t>
          </a:r>
          <a:endParaRPr lang="en-US" sz="1400" kern="1200" dirty="0"/>
        </a:p>
      </dsp:txBody>
      <dsp:txXfrm>
        <a:off x="3935185" y="0"/>
        <a:ext cx="3276599" cy="1522968"/>
      </dsp:txXfrm>
    </dsp:sp>
    <dsp:sp modelId="{0D377583-EAA6-47CC-B504-762FB6EBAB9C}">
      <dsp:nvSpPr>
        <dsp:cNvPr id="0" name=""/>
        <dsp:cNvSpPr/>
      </dsp:nvSpPr>
      <dsp:spPr>
        <a:xfrm>
          <a:off x="5573485" y="1609995"/>
          <a:ext cx="0" cy="348107"/>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72321D10-9092-4E81-9AD7-ACA033236CC0}">
      <dsp:nvSpPr>
        <dsp:cNvPr id="0" name=""/>
        <dsp:cNvSpPr/>
      </dsp:nvSpPr>
      <dsp:spPr>
        <a:xfrm>
          <a:off x="5537922" y="1602475"/>
          <a:ext cx="87026" cy="87026"/>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553EDF-C46A-491F-99E2-89CCFA971EC7}">
      <dsp:nvSpPr>
        <dsp:cNvPr id="0" name=""/>
        <dsp:cNvSpPr/>
      </dsp:nvSpPr>
      <dsp:spPr>
        <a:xfrm>
          <a:off x="6556465" y="1958102"/>
          <a:ext cx="1965959" cy="435133"/>
        </a:xfrm>
        <a:prstGeom prst="rect">
          <a:avLst/>
        </a:prstGeom>
        <a:solidFill>
          <a:schemeClr val="accent3">
            <a:alpha val="20000"/>
          </a:schemeClr>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a:solidFill>
                <a:schemeClr val="tx1"/>
              </a:solidFill>
            </a:rPr>
            <a:t>Title</a:t>
          </a:r>
          <a:endParaRPr lang="en-US" sz="1800" kern="1200" dirty="0">
            <a:solidFill>
              <a:schemeClr val="tx1"/>
            </a:solidFill>
          </a:endParaRPr>
        </a:p>
      </dsp:txBody>
      <dsp:txXfrm>
        <a:off x="6556465" y="1958102"/>
        <a:ext cx="1965959" cy="435133"/>
      </dsp:txXfrm>
    </dsp:sp>
    <dsp:sp modelId="{5A57A077-9B08-4866-8C21-35D61D6745A2}">
      <dsp:nvSpPr>
        <dsp:cNvPr id="0" name=""/>
        <dsp:cNvSpPr/>
      </dsp:nvSpPr>
      <dsp:spPr>
        <a:xfrm>
          <a:off x="5901145" y="2828369"/>
          <a:ext cx="3276599"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t"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The Notes pane is a box that appears below each slide. Tap it to add notes. </a:t>
          </a:r>
          <a:endParaRPr lang="en-US" sz="1400" kern="1200" dirty="0"/>
        </a:p>
      </dsp:txBody>
      <dsp:txXfrm>
        <a:off x="5901145" y="2828369"/>
        <a:ext cx="3276599" cy="1522968"/>
      </dsp:txXfrm>
    </dsp:sp>
    <dsp:sp modelId="{3F96C175-FC65-44B4-B1A3-BD3686077937}">
      <dsp:nvSpPr>
        <dsp:cNvPr id="0" name=""/>
        <dsp:cNvSpPr/>
      </dsp:nvSpPr>
      <dsp:spPr>
        <a:xfrm>
          <a:off x="7539445" y="2393235"/>
          <a:ext cx="0" cy="348107"/>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E150CCC3-D56D-4BD2-8570-DF61526015EB}">
      <dsp:nvSpPr>
        <dsp:cNvPr id="0" name=""/>
        <dsp:cNvSpPr/>
      </dsp:nvSpPr>
      <dsp:spPr>
        <a:xfrm>
          <a:off x="7495932" y="2661835"/>
          <a:ext cx="87026" cy="87026"/>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C9FB51-D66D-4F14-8DE5-0A719732E7B6}">
      <dsp:nvSpPr>
        <dsp:cNvPr id="0" name=""/>
        <dsp:cNvSpPr/>
      </dsp:nvSpPr>
      <dsp:spPr>
        <a:xfrm rot="5400000">
          <a:off x="9287838" y="1192689"/>
          <a:ext cx="435133" cy="1965959"/>
        </a:xfrm>
        <a:prstGeom prst="rect">
          <a:avLst/>
        </a:prstGeom>
        <a:solidFill>
          <a:schemeClr val="bg1">
            <a:lumMod val="85000"/>
          </a:schemeClr>
        </a:solid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dirty="0">
              <a:solidFill>
                <a:schemeClr val="tx1"/>
              </a:solidFill>
            </a:rPr>
            <a:t>Title</a:t>
          </a:r>
        </a:p>
      </dsp:txBody>
      <dsp:txXfrm rot="-5400000">
        <a:off x="8522425" y="1958102"/>
        <a:ext cx="1965959" cy="435133"/>
      </dsp:txXfrm>
    </dsp:sp>
    <dsp:sp modelId="{CB726486-3B5A-47F8-90E4-EC34C8ADB385}">
      <dsp:nvSpPr>
        <dsp:cNvPr id="0" name=""/>
        <dsp:cNvSpPr/>
      </dsp:nvSpPr>
      <dsp:spPr>
        <a:xfrm>
          <a:off x="7867105" y="0"/>
          <a:ext cx="3276599"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b"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If you don’t see the Notes pane or it is completely minimized, click Notes on the task bar across the bottom of the PowerPoint window. </a:t>
          </a:r>
          <a:endParaRPr lang="en-US" sz="1400" kern="1200" dirty="0"/>
        </a:p>
      </dsp:txBody>
      <dsp:txXfrm>
        <a:off x="7867105" y="0"/>
        <a:ext cx="3276599" cy="1522968"/>
      </dsp:txXfrm>
    </dsp:sp>
    <dsp:sp modelId="{5012A99F-560A-4636-953C-5F263876E566}">
      <dsp:nvSpPr>
        <dsp:cNvPr id="0" name=""/>
        <dsp:cNvSpPr/>
      </dsp:nvSpPr>
      <dsp:spPr>
        <a:xfrm>
          <a:off x="9505405" y="1609995"/>
          <a:ext cx="0" cy="348107"/>
        </a:xfrm>
        <a:prstGeom prst="line">
          <a:avLst/>
        </a:prstGeom>
        <a:solidFill>
          <a:schemeClr val="accent5">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456F09DE-8CFF-414A-A967-17AF417A13B8}">
      <dsp:nvSpPr>
        <dsp:cNvPr id="0" name=""/>
        <dsp:cNvSpPr/>
      </dsp:nvSpPr>
      <dsp:spPr>
        <a:xfrm>
          <a:off x="9453941" y="1602477"/>
          <a:ext cx="87026" cy="87026"/>
        </a:xfrm>
        <a:prstGeom prst="ellipse">
          <a:avLst/>
        </a:prstGeom>
        <a:solidFill>
          <a:schemeClr val="tx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2">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1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18"/>
      <dgm:constr type="primFontSz" for="des" forName="Childtext1" val="18"/>
      <dgm:constr type="primFontSz" for="des" forName="Childtext1" refType="primFontSz" refFor="des" refForName="Parent1"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95"/>
                  <dgm:constr type="l" for="ch" forName="Parent1" refType="w" fact="0.025"/>
                  <dgm:constr type="r" for="ch" forName="Parent1" refType="w" fact="0.025"/>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ifMoreThanOneNode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else>
            </dgm:choose>
          </dgm:if>
          <dgm:else name="notStartNode1">
            <dgm:choose name="lastOrRemainingNodes1">
              <dgm:if name="lastNode1" axis="self" ptType="node" func="revPos" op="equ" val="1">
                <dgm:choose name="casesForSnakingLogic1">
                  <dgm:if name="oddNode1"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1">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if>
              <dgm:else name="middleRows">
                <dgm:choose name="casesForSnakingLogic2">
                  <dgm:if name="oddNode2"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2">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else>
            </dgm:choose>
          </dgm:else>
        </dgm:choose>
        <dgm:layoutNode name="Parent1" styleLbl="alignNode1">
          <dgm:varLst>
            <dgm:chMax val="1"/>
            <dgm:chPref val="1"/>
            <dgm:bulletEnabled val="1"/>
          </dgm:varLst>
          <dgm:alg type="tx">
            <dgm:param type="txAnchorHorz" val="ctr"/>
            <dgm:param type="txAnchorVert" val="mid"/>
            <dgm:param type="parTxRTL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w" fact="0.05"/>
            <dgm:constr type="rMarg" refType="w" fact="0.05"/>
            <dgm:constr type="tMarg"/>
            <dgm:constr type="bMarg"/>
          </dgm:constrLst>
          <dgm:ruleLst>
            <dgm:rule type="primFontSz" val="11" fact="NaN" max="NaN"/>
          </dgm:ruleLst>
        </dgm:layoutNode>
        <dgm:layoutNode name="Childtext1" styleLbl="revTx">
          <dgm:varLst>
            <dgm:bulletEnabled val="1"/>
          </dgm:varLst>
          <dgm:choose name="casesForTxtDirLogic">
            <dgm:if name="Name77" axis="self" ptType="node" func="posOdd" op="equ" val="1">
              <dgm:alg type="tx">
                <dgm:param type="txAnchorVert" val="b"/>
                <dgm:param type="txAnchorHorz" val="ctr"/>
                <dgm:param type="parTxRTLAlign" val="ctr"/>
                <dgm:param type="parTxRTLAlign" val="ctr"/>
              </dgm:alg>
            </dgm:if>
            <dgm:else name="Name88">
              <dgm:alg type="tx">
                <dgm:param type="txAnchorVert" val="t"/>
                <dgm:param type="txAnchorHorz" val="ctr"/>
                <dgm:param type="parTxRTLAlign" val="ctr"/>
                <dgm:param type="parTxRTLAlign" val="ctr"/>
              </dgm:alg>
            </dgm:else>
          </dgm:choose>
          <dgm:shape xmlns:r="http://schemas.openxmlformats.org/officeDocument/2006/relationships" type="rect" r:blip="">
            <dgm:adjLst/>
          </dgm:shape>
          <dgm:presOf axis="ch" ptType="node"/>
          <dgm:constrLst>
            <dgm:constr type="lMarg" refType="w" fact="0.05"/>
            <dgm:constr type="rMarg" refType="w" fact="0.05"/>
            <dgm:constr type="tMarg" refType="h" fact="0.05"/>
            <dgm:constr type="bMarg" refType="h" fact="0.05"/>
          </dgm:constrLst>
          <dgm:ruleLst>
            <dgm:rule type="primFontSz" val="11" fact="NaN" max="NaN"/>
          </dgm:ruleLst>
        </dgm:layoutNode>
        <dgm:layoutNode name="ConnectLine" styleLbl="callout">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ED7A934-0635-4E76-95FD-43993B1828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43A72F8-57B8-4FBF-B54E-88A861E91D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F273EFC-B541-4D39-ACAE-B43588005231}" type="datetimeFigureOut">
              <a:rPr lang="en-US" smtClean="0"/>
              <a:t>11/19/2025</a:t>
            </a:fld>
            <a:endParaRPr lang="en-US"/>
          </a:p>
        </p:txBody>
      </p:sp>
      <p:sp>
        <p:nvSpPr>
          <p:cNvPr id="4" name="Footer Placeholder 3">
            <a:extLst>
              <a:ext uri="{FF2B5EF4-FFF2-40B4-BE49-F238E27FC236}">
                <a16:creationId xmlns:a16="http://schemas.microsoft.com/office/drawing/2014/main" id="{604A6038-4A3D-4CE4-A3B5-D6E97612120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D286FF7-47DD-4A75-85A8-6445E3411E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98FC685-2169-447E-B5F0-6D799AEBC20E}" type="slidenum">
              <a:rPr lang="en-US" smtClean="0"/>
              <a:t>‹#›</a:t>
            </a:fld>
            <a:endParaRPr lang="en-US"/>
          </a:p>
        </p:txBody>
      </p:sp>
    </p:spTree>
    <p:extLst>
      <p:ext uri="{BB962C8B-B14F-4D97-AF65-F5344CB8AC3E}">
        <p14:creationId xmlns:p14="http://schemas.microsoft.com/office/powerpoint/2010/main" val="3557255519"/>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g>
</file>

<file path=ppt/media/image12.jpg>
</file>

<file path=ppt/media/image13.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0853E1-56A0-44E9-A74E-5E9F6164A239}" type="datetimeFigureOut">
              <a:rPr lang="en-US" smtClean="0"/>
              <a:t>11/19/2025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926890-3464-4466-B789-5BB6DD4ADC9C}" type="slidenum">
              <a:rPr lang="en-US" smtClean="0"/>
              <a:t>‹#›</a:t>
            </a:fld>
            <a:endParaRPr lang="en-US"/>
          </a:p>
        </p:txBody>
      </p:sp>
    </p:spTree>
    <p:extLst>
      <p:ext uri="{BB962C8B-B14F-4D97-AF65-F5344CB8AC3E}">
        <p14:creationId xmlns:p14="http://schemas.microsoft.com/office/powerpoint/2010/main" val="3129477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926890-3464-4466-B789-5BB6DD4ADC9C}" type="slidenum">
              <a:rPr lang="en-US" smtClean="0"/>
              <a:t>1</a:t>
            </a:fld>
            <a:endParaRPr lang="en-US"/>
          </a:p>
        </p:txBody>
      </p:sp>
    </p:spTree>
    <p:extLst>
      <p:ext uri="{BB962C8B-B14F-4D97-AF65-F5344CB8AC3E}">
        <p14:creationId xmlns:p14="http://schemas.microsoft.com/office/powerpoint/2010/main" val="31107543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926890-3464-4466-B789-5BB6DD4ADC9C}" type="slidenum">
              <a:rPr lang="en-US" smtClean="0"/>
              <a:t>10</a:t>
            </a:fld>
            <a:endParaRPr lang="en-US"/>
          </a:p>
        </p:txBody>
      </p:sp>
    </p:spTree>
    <p:extLst>
      <p:ext uri="{BB962C8B-B14F-4D97-AF65-F5344CB8AC3E}">
        <p14:creationId xmlns:p14="http://schemas.microsoft.com/office/powerpoint/2010/main" val="42517758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67823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1323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56682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212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98913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926890-3464-4466-B789-5BB6DD4ADC9C}" type="slidenum">
              <a:rPr lang="en-US" smtClean="0"/>
              <a:t>5</a:t>
            </a:fld>
            <a:endParaRPr lang="en-US"/>
          </a:p>
        </p:txBody>
      </p:sp>
    </p:spTree>
    <p:extLst>
      <p:ext uri="{BB962C8B-B14F-4D97-AF65-F5344CB8AC3E}">
        <p14:creationId xmlns:p14="http://schemas.microsoft.com/office/powerpoint/2010/main" val="13694248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1872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3251742-F350-4E0A-882E-44E34E005EFD}"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55920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002DED-DCF6-428F-92AB-AA8ACCA0B38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15350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7926890-3464-4466-B789-5BB6DD4ADC9C}" type="slidenum">
              <a:rPr lang="en-US" smtClean="0"/>
              <a:t>9</a:t>
            </a:fld>
            <a:endParaRPr lang="en-US"/>
          </a:p>
        </p:txBody>
      </p:sp>
    </p:spTree>
    <p:extLst>
      <p:ext uri="{BB962C8B-B14F-4D97-AF65-F5344CB8AC3E}">
        <p14:creationId xmlns:p14="http://schemas.microsoft.com/office/powerpoint/2010/main" val="2102125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bg1"/>
        </a:solidFill>
        <a:effectLst/>
      </p:bgPr>
    </p:bg>
    <p:spTree>
      <p:nvGrpSpPr>
        <p:cNvPr id="1" name=""/>
        <p:cNvGrpSpPr/>
        <p:nvPr/>
      </p:nvGrpSpPr>
      <p:grpSpPr>
        <a:xfrm>
          <a:off x="0" y="0"/>
          <a:ext cx="0" cy="0"/>
          <a:chOff x="0" y="0"/>
          <a:chExt cx="0" cy="0"/>
        </a:xfrm>
      </p:grpSpPr>
      <p:sp>
        <p:nvSpPr>
          <p:cNvPr id="74" name="Freeform: Shape 73">
            <a:extLst>
              <a:ext uri="{FF2B5EF4-FFF2-40B4-BE49-F238E27FC236}">
                <a16:creationId xmlns:a16="http://schemas.microsoft.com/office/drawing/2014/main" id="{232146ED-1740-4E0E-8996-4B5179214354}"/>
              </a:ext>
              <a:ext uri="{C183D7F6-B498-43B3-948B-1728B52AA6E4}">
                <adec:decorative xmlns:adec="http://schemas.microsoft.com/office/drawing/2017/decorative" val="1"/>
              </a:ext>
            </a:extLst>
          </p:cNvPr>
          <p:cNvSpPr/>
          <p:nvPr userDrawn="1"/>
        </p:nvSpPr>
        <p:spPr>
          <a:xfrm>
            <a:off x="3" y="2"/>
            <a:ext cx="2134216" cy="2258161"/>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75" name="Freeform: Shape 74">
            <a:extLst>
              <a:ext uri="{FF2B5EF4-FFF2-40B4-BE49-F238E27FC236}">
                <a16:creationId xmlns:a16="http://schemas.microsoft.com/office/drawing/2014/main" id="{5C431250-2534-41F8-915B-18FCC65650FB}"/>
              </a:ext>
              <a:ext uri="{C183D7F6-B498-43B3-948B-1728B52AA6E4}">
                <adec:decorative xmlns:adec="http://schemas.microsoft.com/office/drawing/2017/decorative" val="1"/>
              </a:ext>
            </a:extLst>
          </p:cNvPr>
          <p:cNvSpPr/>
          <p:nvPr userDrawn="1"/>
        </p:nvSpPr>
        <p:spPr>
          <a:xfrm>
            <a:off x="3" y="2"/>
            <a:ext cx="2134216" cy="2258161"/>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grpSp>
        <p:nvGrpSpPr>
          <p:cNvPr id="76" name="Group 75">
            <a:extLst>
              <a:ext uri="{FF2B5EF4-FFF2-40B4-BE49-F238E27FC236}">
                <a16:creationId xmlns:a16="http://schemas.microsoft.com/office/drawing/2014/main" id="{73D7C106-260D-4F16-93A6-3C076C9E6C68}"/>
              </a:ext>
              <a:ext uri="{C183D7F6-B498-43B3-948B-1728B52AA6E4}">
                <adec:decorative xmlns:adec="http://schemas.microsoft.com/office/drawing/2017/decorative" val="1"/>
              </a:ext>
            </a:extLst>
          </p:cNvPr>
          <p:cNvGrpSpPr/>
          <p:nvPr userDrawn="1"/>
        </p:nvGrpSpPr>
        <p:grpSpPr>
          <a:xfrm>
            <a:off x="1481312" y="743744"/>
            <a:ext cx="4860256" cy="4589316"/>
            <a:chOff x="1481312" y="743744"/>
            <a:chExt cx="4860256" cy="4589316"/>
          </a:xfrm>
        </p:grpSpPr>
        <p:sp>
          <p:nvSpPr>
            <p:cNvPr id="77" name="Rectangle 76" descr="Tag=AccentColor&#10;Flavor=Light&#10;Target=Fill">
              <a:extLst>
                <a:ext uri="{FF2B5EF4-FFF2-40B4-BE49-F238E27FC236}">
                  <a16:creationId xmlns:a16="http://schemas.microsoft.com/office/drawing/2014/main" id="{CE90353B-4B0C-4677-A170-00AD60175039}"/>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78" name="Rectangle 77" descr="Tag=AccentColor&#10;Flavor=Light&#10;Target=Fill">
              <a:extLst>
                <a:ext uri="{FF2B5EF4-FFF2-40B4-BE49-F238E27FC236}">
                  <a16:creationId xmlns:a16="http://schemas.microsoft.com/office/drawing/2014/main" id="{4C70E8BC-9282-41C2-B22A-745DB1C827CF}"/>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79" name="Rectangle 78">
            <a:extLst>
              <a:ext uri="{FF2B5EF4-FFF2-40B4-BE49-F238E27FC236}">
                <a16:creationId xmlns:a16="http://schemas.microsoft.com/office/drawing/2014/main" id="{BB51E472-8334-4DEB-9D39-8E4FFA92E21E}"/>
              </a:ext>
              <a:ext uri="{C183D7F6-B498-43B3-948B-1728B52AA6E4}">
                <adec:decorative xmlns:adec="http://schemas.microsoft.com/office/drawing/2017/decorative" val="1"/>
              </a:ext>
            </a:extLst>
          </p:cNvPr>
          <p:cNvSpPr/>
          <p:nvPr userDrawn="1"/>
        </p:nvSpPr>
        <p:spPr>
          <a:xfrm>
            <a:off x="1379729" y="648365"/>
            <a:ext cx="4860256" cy="4589316"/>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Title 1">
            <a:extLst>
              <a:ext uri="{FF2B5EF4-FFF2-40B4-BE49-F238E27FC236}">
                <a16:creationId xmlns:a16="http://schemas.microsoft.com/office/drawing/2014/main" id="{CC645776-A980-4F78-8E9D-4EA5572A59C6}"/>
              </a:ext>
            </a:extLst>
          </p:cNvPr>
          <p:cNvSpPr>
            <a:spLocks noGrp="1"/>
          </p:cNvSpPr>
          <p:nvPr>
            <p:ph type="ctrTitle" hasCustomPrompt="1"/>
          </p:nvPr>
        </p:nvSpPr>
        <p:spPr>
          <a:xfrm>
            <a:off x="1521269" y="799275"/>
            <a:ext cx="4579668" cy="3028072"/>
          </a:xfrm>
        </p:spPr>
        <p:txBody>
          <a:bodyPr/>
          <a:lstStyle>
            <a:lvl1pPr algn="ctr">
              <a:defRPr sz="6000" b="1" spc="1500" baseline="0"/>
            </a:lvl1pPr>
          </a:lstStyle>
          <a:p>
            <a:r>
              <a:rPr lang="en-US" dirty="0"/>
              <a:t>CLICK TO ADD TITLE</a:t>
            </a:r>
          </a:p>
        </p:txBody>
      </p:sp>
      <p:sp>
        <p:nvSpPr>
          <p:cNvPr id="81" name="Subtitle 2">
            <a:extLst>
              <a:ext uri="{FF2B5EF4-FFF2-40B4-BE49-F238E27FC236}">
                <a16:creationId xmlns:a16="http://schemas.microsoft.com/office/drawing/2014/main" id="{4F03E6E3-0D95-48FF-BBCC-EA589CD1285B}"/>
              </a:ext>
            </a:extLst>
          </p:cNvPr>
          <p:cNvSpPr>
            <a:spLocks noGrp="1"/>
          </p:cNvSpPr>
          <p:nvPr>
            <p:ph type="subTitle" idx="1" hasCustomPrompt="1"/>
          </p:nvPr>
        </p:nvSpPr>
        <p:spPr>
          <a:xfrm>
            <a:off x="1521269" y="3919422"/>
            <a:ext cx="4579668" cy="1166797"/>
          </a:xfrm>
        </p:spPr>
        <p:txBody>
          <a:bodyPr/>
          <a:lstStyle>
            <a:lvl1pPr algn="ctr">
              <a:buNone/>
              <a:defRPr sz="2400" spc="400" baseline="0"/>
            </a:lvl1pPr>
          </a:lstStyle>
          <a:p>
            <a:r>
              <a:rPr lang="en-US" dirty="0"/>
              <a:t>CLICK TO ADD SUBTITLE</a:t>
            </a:r>
          </a:p>
        </p:txBody>
      </p:sp>
      <p:sp>
        <p:nvSpPr>
          <p:cNvPr id="82" name="Oval 81">
            <a:extLst>
              <a:ext uri="{FF2B5EF4-FFF2-40B4-BE49-F238E27FC236}">
                <a16:creationId xmlns:a16="http://schemas.microsoft.com/office/drawing/2014/main" id="{10275C51-172D-4FE9-A45A-D3DAD166B854}"/>
              </a:ext>
              <a:ext uri="{C183D7F6-B498-43B3-948B-1728B52AA6E4}">
                <adec:decorative xmlns:adec="http://schemas.microsoft.com/office/drawing/2017/decorative" val="1"/>
              </a:ext>
            </a:extLst>
          </p:cNvPr>
          <p:cNvSpPr/>
          <p:nvPr userDrawn="1"/>
        </p:nvSpPr>
        <p:spPr>
          <a:xfrm>
            <a:off x="1199364" y="4074364"/>
            <a:ext cx="365125" cy="365125"/>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83" name="Freeform: Shape 82">
            <a:extLst>
              <a:ext uri="{FF2B5EF4-FFF2-40B4-BE49-F238E27FC236}">
                <a16:creationId xmlns:a16="http://schemas.microsoft.com/office/drawing/2014/main" id="{DB95E389-C1AA-4243-931C-270FE4BB06C6}"/>
              </a:ext>
              <a:ext uri="{C183D7F6-B498-43B3-948B-1728B52AA6E4}">
                <adec:decorative xmlns:adec="http://schemas.microsoft.com/office/drawing/2017/decorative" val="1"/>
              </a:ext>
            </a:extLst>
          </p:cNvPr>
          <p:cNvSpPr/>
          <p:nvPr userDrawn="1"/>
        </p:nvSpPr>
        <p:spPr>
          <a:xfrm>
            <a:off x="10602612" y="5333060"/>
            <a:ext cx="1589388" cy="1524940"/>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84" name="Freeform: Shape 83">
            <a:extLst>
              <a:ext uri="{FF2B5EF4-FFF2-40B4-BE49-F238E27FC236}">
                <a16:creationId xmlns:a16="http://schemas.microsoft.com/office/drawing/2014/main" id="{310E7790-D96D-4055-AA95-63C286EC7D57}"/>
              </a:ext>
              <a:ext uri="{C183D7F6-B498-43B3-948B-1728B52AA6E4}">
                <adec:decorative xmlns:adec="http://schemas.microsoft.com/office/drawing/2017/decorative" val="1"/>
              </a:ext>
            </a:extLst>
          </p:cNvPr>
          <p:cNvSpPr/>
          <p:nvPr userDrawn="1"/>
        </p:nvSpPr>
        <p:spPr>
          <a:xfrm>
            <a:off x="10602612" y="5333060"/>
            <a:ext cx="1589388" cy="1524940"/>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86" name="Graphic 185">
            <a:extLst>
              <a:ext uri="{FF2B5EF4-FFF2-40B4-BE49-F238E27FC236}">
                <a16:creationId xmlns:a16="http://schemas.microsoft.com/office/drawing/2014/main" id="{4E460B18-E051-4152-85D3-76A93C7EA455}"/>
              </a:ext>
              <a:ext uri="{C183D7F6-B498-43B3-948B-1728B52AA6E4}">
                <adec:decorative xmlns:adec="http://schemas.microsoft.com/office/drawing/2017/decorative" val="1"/>
              </a:ext>
            </a:extLst>
          </p:cNvPr>
          <p:cNvGrpSpPr/>
          <p:nvPr userDrawn="1"/>
        </p:nvGrpSpPr>
        <p:grpSpPr>
          <a:xfrm>
            <a:off x="9805475" y="1581418"/>
            <a:ext cx="843746" cy="375828"/>
            <a:chOff x="9841624" y="4115729"/>
            <a:chExt cx="602170" cy="268223"/>
          </a:xfrm>
          <a:solidFill>
            <a:schemeClr val="tx1"/>
          </a:solidFill>
        </p:grpSpPr>
        <p:sp>
          <p:nvSpPr>
            <p:cNvPr id="87" name="Freeform: Shape 86">
              <a:extLst>
                <a:ext uri="{FF2B5EF4-FFF2-40B4-BE49-F238E27FC236}">
                  <a16:creationId xmlns:a16="http://schemas.microsoft.com/office/drawing/2014/main" id="{94B28A43-F583-4902-9997-46A4D316FB8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88" name="Freeform: Shape 87">
              <a:extLst>
                <a:ext uri="{FF2B5EF4-FFF2-40B4-BE49-F238E27FC236}">
                  <a16:creationId xmlns:a16="http://schemas.microsoft.com/office/drawing/2014/main" id="{8BCE79F2-2624-4906-9841-566BD8DDA4AD}"/>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89" name="Freeform: Shape 88">
              <a:extLst>
                <a:ext uri="{FF2B5EF4-FFF2-40B4-BE49-F238E27FC236}">
                  <a16:creationId xmlns:a16="http://schemas.microsoft.com/office/drawing/2014/main" id="{4AF102FA-9C0A-4844-A187-23CECD95C4AF}"/>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90" name="Freeform: Shape 89">
              <a:extLst>
                <a:ext uri="{FF2B5EF4-FFF2-40B4-BE49-F238E27FC236}">
                  <a16:creationId xmlns:a16="http://schemas.microsoft.com/office/drawing/2014/main" id="{BC9F252A-1680-4777-BF7D-67B153676A1D}"/>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91" name="Freeform: Shape 90">
              <a:extLst>
                <a:ext uri="{FF2B5EF4-FFF2-40B4-BE49-F238E27FC236}">
                  <a16:creationId xmlns:a16="http://schemas.microsoft.com/office/drawing/2014/main" id="{6D161B24-FE00-4550-AB2C-02C42C60B824}"/>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grpSp>
      <p:sp>
        <p:nvSpPr>
          <p:cNvPr id="92" name="Oval 91">
            <a:extLst>
              <a:ext uri="{FF2B5EF4-FFF2-40B4-BE49-F238E27FC236}">
                <a16:creationId xmlns:a16="http://schemas.microsoft.com/office/drawing/2014/main" id="{DAD8B4A3-DD6F-428E-9D74-E63865CE7D0A}"/>
              </a:ext>
              <a:ext uri="{C183D7F6-B498-43B3-948B-1728B52AA6E4}">
                <adec:decorative xmlns:adec="http://schemas.microsoft.com/office/drawing/2017/decorative" val="1"/>
              </a:ext>
            </a:extLst>
          </p:cNvPr>
          <p:cNvSpPr/>
          <p:nvPr userDrawn="1"/>
        </p:nvSpPr>
        <p:spPr>
          <a:xfrm>
            <a:off x="1199364" y="4074364"/>
            <a:ext cx="365125" cy="365125"/>
          </a:xfrm>
          <a:prstGeom prst="ellipse">
            <a:avLst/>
          </a:prstGeom>
          <a:solidFill>
            <a:schemeClr val="accent3">
              <a:lumMod val="20000"/>
              <a:lumOff val="8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96" name="Picture Placeholder 2">
            <a:extLst>
              <a:ext uri="{FF2B5EF4-FFF2-40B4-BE49-F238E27FC236}">
                <a16:creationId xmlns:a16="http://schemas.microsoft.com/office/drawing/2014/main" id="{99E7F282-7DB7-4431-A6A3-9E912E06F812}"/>
              </a:ext>
            </a:extLst>
          </p:cNvPr>
          <p:cNvSpPr>
            <a:spLocks noGrp="1"/>
          </p:cNvSpPr>
          <p:nvPr>
            <p:ph type="pic" sz="quarter" idx="13" hasCustomPrompt="1"/>
          </p:nvPr>
        </p:nvSpPr>
        <p:spPr>
          <a:xfrm>
            <a:off x="7068418" y="1957246"/>
            <a:ext cx="4207947" cy="4207948"/>
          </a:xfrm>
        </p:spPr>
        <p:txBody>
          <a:bodyPr/>
          <a:lstStyle>
            <a:lvl1pPr algn="ctr">
              <a:buNone/>
              <a:defRPr/>
            </a:lvl1pPr>
          </a:lstStyle>
          <a:p>
            <a:r>
              <a:rPr lang="en-US" dirty="0"/>
              <a:t>Click to add photo</a:t>
            </a:r>
          </a:p>
        </p:txBody>
      </p:sp>
    </p:spTree>
    <p:extLst>
      <p:ext uri="{BB962C8B-B14F-4D97-AF65-F5344CB8AC3E}">
        <p14:creationId xmlns:p14="http://schemas.microsoft.com/office/powerpoint/2010/main" val="540107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2F117D5-7402-40B6-8492-280C24F60EB8}"/>
              </a:ext>
              <a:ext uri="{C183D7F6-B498-43B3-948B-1728B52AA6E4}">
                <adec:decorative xmlns:adec="http://schemas.microsoft.com/office/drawing/2017/decorative" val="1"/>
              </a:ext>
            </a:extLst>
          </p:cNvPr>
          <p:cNvGrpSpPr/>
          <p:nvPr userDrawn="1"/>
        </p:nvGrpSpPr>
        <p:grpSpPr>
          <a:xfrm>
            <a:off x="8341223" y="5289452"/>
            <a:ext cx="1640977" cy="1568548"/>
            <a:chOff x="3121343" y="4864099"/>
            <a:chExt cx="2085971" cy="1993901"/>
          </a:xfrm>
          <a:solidFill>
            <a:schemeClr val="accent1">
              <a:alpha val="20000"/>
            </a:schemeClr>
          </a:solidFill>
        </p:grpSpPr>
        <p:sp>
          <p:nvSpPr>
            <p:cNvPr id="7" name="Freeform: Shape 6">
              <a:extLst>
                <a:ext uri="{FF2B5EF4-FFF2-40B4-BE49-F238E27FC236}">
                  <a16:creationId xmlns:a16="http://schemas.microsoft.com/office/drawing/2014/main" id="{161BA3FA-C408-4DD0-8D01-AD1955F394ED}"/>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8" name="Freeform: Shape 7">
              <a:extLst>
                <a:ext uri="{FF2B5EF4-FFF2-40B4-BE49-F238E27FC236}">
                  <a16:creationId xmlns:a16="http://schemas.microsoft.com/office/drawing/2014/main" id="{C1D6E8BB-7294-492C-92F6-55ED4E53CFE8}"/>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9" name="Freeform: Shape 8">
              <a:extLst>
                <a:ext uri="{FF2B5EF4-FFF2-40B4-BE49-F238E27FC236}">
                  <a16:creationId xmlns:a16="http://schemas.microsoft.com/office/drawing/2014/main" id="{58388000-0440-4364-8913-532DFCCD9C34}"/>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0" name="Freeform: Shape 9">
              <a:extLst>
                <a:ext uri="{FF2B5EF4-FFF2-40B4-BE49-F238E27FC236}">
                  <a16:creationId xmlns:a16="http://schemas.microsoft.com/office/drawing/2014/main" id="{23A011FE-8ED6-4045-8217-38BE203C050D}"/>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1" name="Freeform: Shape 10">
              <a:extLst>
                <a:ext uri="{FF2B5EF4-FFF2-40B4-BE49-F238E27FC236}">
                  <a16:creationId xmlns:a16="http://schemas.microsoft.com/office/drawing/2014/main" id="{55AFAABB-1473-4746-A400-F23E5F57BB4B}"/>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2" name="Freeform: Shape 11">
              <a:extLst>
                <a:ext uri="{FF2B5EF4-FFF2-40B4-BE49-F238E27FC236}">
                  <a16:creationId xmlns:a16="http://schemas.microsoft.com/office/drawing/2014/main" id="{1FD7A49F-A1AC-4EB9-9F5F-D56917BFD054}"/>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FEEB7B70-2392-461B-A28C-EF5E96FA9940}"/>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4" name="Freeform: Shape 13">
              <a:extLst>
                <a:ext uri="{FF2B5EF4-FFF2-40B4-BE49-F238E27FC236}">
                  <a16:creationId xmlns:a16="http://schemas.microsoft.com/office/drawing/2014/main" id="{CC22C2E5-25C3-4B84-ABFF-7E10A7384E59}"/>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5" name="Freeform: Shape 14">
              <a:extLst>
                <a:ext uri="{FF2B5EF4-FFF2-40B4-BE49-F238E27FC236}">
                  <a16:creationId xmlns:a16="http://schemas.microsoft.com/office/drawing/2014/main" id="{A810E927-C50B-4C1F-BF74-F1A3559B3DE6}"/>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6" name="Freeform: Shape 15">
              <a:extLst>
                <a:ext uri="{FF2B5EF4-FFF2-40B4-BE49-F238E27FC236}">
                  <a16:creationId xmlns:a16="http://schemas.microsoft.com/office/drawing/2014/main" id="{423B0F93-803E-467A-92BE-7BEE604727BE}"/>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2E9E1CC9-CDA4-47AD-BE6D-1BCF23A205D0}"/>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C96F2C24-1974-4A14-BD08-87F28469CFC4}"/>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6A4424CD-BBD4-45CD-B514-589708B8F50B}"/>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sp>
        <p:nvSpPr>
          <p:cNvPr id="30" name="Title 1">
            <a:extLst>
              <a:ext uri="{FF2B5EF4-FFF2-40B4-BE49-F238E27FC236}">
                <a16:creationId xmlns:a16="http://schemas.microsoft.com/office/drawing/2014/main" id="{910615CB-FBDD-424F-8ADD-978583CED990}"/>
              </a:ext>
            </a:extLst>
          </p:cNvPr>
          <p:cNvSpPr>
            <a:spLocks noGrp="1"/>
          </p:cNvSpPr>
          <p:nvPr>
            <p:ph type="title" hasCustomPrompt="1"/>
          </p:nvPr>
        </p:nvSpPr>
        <p:spPr>
          <a:xfrm>
            <a:off x="1292868" y="358614"/>
            <a:ext cx="4150804" cy="1431000"/>
          </a:xfrm>
        </p:spPr>
        <p:txBody>
          <a:bodyPr anchor="t"/>
          <a:lstStyle>
            <a:lvl1pPr>
              <a:defRPr/>
            </a:lvl1pPr>
          </a:lstStyle>
          <a:p>
            <a:r>
              <a:rPr lang="en-US" dirty="0"/>
              <a:t>Click to add title</a:t>
            </a:r>
          </a:p>
        </p:txBody>
      </p:sp>
      <p:sp>
        <p:nvSpPr>
          <p:cNvPr id="24" name="Text Placeholder 23">
            <a:extLst>
              <a:ext uri="{FF2B5EF4-FFF2-40B4-BE49-F238E27FC236}">
                <a16:creationId xmlns:a16="http://schemas.microsoft.com/office/drawing/2014/main" id="{85B7C0E5-3D24-4DFB-A690-9F48FFF835BB}"/>
              </a:ext>
            </a:extLst>
          </p:cNvPr>
          <p:cNvSpPr>
            <a:spLocks noGrp="1"/>
          </p:cNvSpPr>
          <p:nvPr>
            <p:ph type="body" sz="quarter" idx="13" hasCustomPrompt="1"/>
          </p:nvPr>
        </p:nvSpPr>
        <p:spPr>
          <a:xfrm>
            <a:off x="1691325" y="2014538"/>
            <a:ext cx="4307160" cy="518874"/>
          </a:xfrm>
        </p:spPr>
        <p:txBody>
          <a:bodyPr/>
          <a:lstStyle>
            <a:lvl1pPr>
              <a:buNone/>
              <a:defRPr b="1"/>
            </a:lvl1pPr>
          </a:lstStyle>
          <a:p>
            <a:pPr lvl="0"/>
            <a:r>
              <a:rPr lang="en-US" dirty="0"/>
              <a:t>Click to add title</a:t>
            </a:r>
          </a:p>
        </p:txBody>
      </p:sp>
      <p:sp>
        <p:nvSpPr>
          <p:cNvPr id="26" name="Text Placeholder 25">
            <a:extLst>
              <a:ext uri="{FF2B5EF4-FFF2-40B4-BE49-F238E27FC236}">
                <a16:creationId xmlns:a16="http://schemas.microsoft.com/office/drawing/2014/main" id="{793E2773-9306-412E-962B-7E07A98F86E1}"/>
              </a:ext>
            </a:extLst>
          </p:cNvPr>
          <p:cNvSpPr>
            <a:spLocks noGrp="1"/>
          </p:cNvSpPr>
          <p:nvPr>
            <p:ph type="body" sz="quarter" idx="14" hasCustomPrompt="1"/>
          </p:nvPr>
        </p:nvSpPr>
        <p:spPr>
          <a:xfrm>
            <a:off x="1691325" y="2666318"/>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7" name="Text Placeholder 23">
            <a:extLst>
              <a:ext uri="{FF2B5EF4-FFF2-40B4-BE49-F238E27FC236}">
                <a16:creationId xmlns:a16="http://schemas.microsoft.com/office/drawing/2014/main" id="{74AEFB0F-EDEB-4CE7-BF8A-58F8F86FCFF8}"/>
              </a:ext>
            </a:extLst>
          </p:cNvPr>
          <p:cNvSpPr>
            <a:spLocks noGrp="1"/>
          </p:cNvSpPr>
          <p:nvPr>
            <p:ph type="body" sz="quarter" idx="15" hasCustomPrompt="1"/>
          </p:nvPr>
        </p:nvSpPr>
        <p:spPr>
          <a:xfrm>
            <a:off x="6317484" y="2014538"/>
            <a:ext cx="4307160" cy="518874"/>
          </a:xfrm>
        </p:spPr>
        <p:txBody>
          <a:bodyPr/>
          <a:lstStyle>
            <a:lvl1pPr>
              <a:buNone/>
              <a:defRPr b="1"/>
            </a:lvl1pPr>
          </a:lstStyle>
          <a:p>
            <a:pPr lvl="0"/>
            <a:r>
              <a:rPr lang="en-US" dirty="0"/>
              <a:t>Click to add title</a:t>
            </a:r>
          </a:p>
        </p:txBody>
      </p:sp>
      <p:sp>
        <p:nvSpPr>
          <p:cNvPr id="28" name="Text Placeholder 25">
            <a:extLst>
              <a:ext uri="{FF2B5EF4-FFF2-40B4-BE49-F238E27FC236}">
                <a16:creationId xmlns:a16="http://schemas.microsoft.com/office/drawing/2014/main" id="{94619FC5-B03D-4276-8DBC-914C0A25B451}"/>
              </a:ext>
            </a:extLst>
          </p:cNvPr>
          <p:cNvSpPr>
            <a:spLocks noGrp="1"/>
          </p:cNvSpPr>
          <p:nvPr>
            <p:ph type="body" sz="quarter" idx="16" hasCustomPrompt="1"/>
          </p:nvPr>
        </p:nvSpPr>
        <p:spPr>
          <a:xfrm>
            <a:off x="6317484" y="2666318"/>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0" name="Date Placeholder 178">
            <a:extLst>
              <a:ext uri="{FF2B5EF4-FFF2-40B4-BE49-F238E27FC236}">
                <a16:creationId xmlns:a16="http://schemas.microsoft.com/office/drawing/2014/main" id="{0074F3C0-04F3-47D1-A460-C08BEEEF6598}"/>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57B77A4-4CF4-4A22-A9B5-DAC255FAF53C}" type="datetime1">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t>11/19/2025</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
        <p:nvSpPr>
          <p:cNvPr id="21" name="Footer Placeholder 179">
            <a:extLst>
              <a:ext uri="{FF2B5EF4-FFF2-40B4-BE49-F238E27FC236}">
                <a16:creationId xmlns:a16="http://schemas.microsoft.com/office/drawing/2014/main" id="{758A3ACE-AE1A-4D02-81AA-F028A49496C9}"/>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PRESENTATION TITLE</a:t>
            </a:r>
          </a:p>
        </p:txBody>
      </p:sp>
      <p:sp>
        <p:nvSpPr>
          <p:cNvPr id="22" name="Slide Number Placeholder 180">
            <a:extLst>
              <a:ext uri="{FF2B5EF4-FFF2-40B4-BE49-F238E27FC236}">
                <a16:creationId xmlns:a16="http://schemas.microsoft.com/office/drawing/2014/main" id="{7E96438A-49EF-4161-928A-5483E9D633EE}"/>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grpSp>
        <p:nvGrpSpPr>
          <p:cNvPr id="35" name="Graphic 38">
            <a:extLst>
              <a:ext uri="{FF2B5EF4-FFF2-40B4-BE49-F238E27FC236}">
                <a16:creationId xmlns:a16="http://schemas.microsoft.com/office/drawing/2014/main" id="{E323AC62-66C0-48E7-B7EF-4D2DFBE292DE}"/>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36" name="Freeform: Shape 35">
              <a:extLst>
                <a:ext uri="{FF2B5EF4-FFF2-40B4-BE49-F238E27FC236}">
                  <a16:creationId xmlns:a16="http://schemas.microsoft.com/office/drawing/2014/main" id="{302667A9-FF11-4B3D-8F03-D1CBEC1100E4}"/>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62526CF3-68B0-4678-9FF1-C4074D92C0B3}"/>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grpSp>
      <p:sp>
        <p:nvSpPr>
          <p:cNvPr id="3" name="Freeform: Shape 2">
            <a:extLst>
              <a:ext uri="{FF2B5EF4-FFF2-40B4-BE49-F238E27FC236}">
                <a16:creationId xmlns:a16="http://schemas.microsoft.com/office/drawing/2014/main" id="{C8FA80C5-0AF9-4E9E-9258-7928ED4DA6A2}"/>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Tree>
    <p:extLst>
      <p:ext uri="{BB962C8B-B14F-4D97-AF65-F5344CB8AC3E}">
        <p14:creationId xmlns:p14="http://schemas.microsoft.com/office/powerpoint/2010/main" val="1127634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A7DC69EE-08C2-4573-A383-212F2152148A}"/>
              </a:ext>
              <a:ext uri="{C183D7F6-B498-43B3-948B-1728B52AA6E4}">
                <adec:decorative xmlns:adec="http://schemas.microsoft.com/office/drawing/2017/decorative" val="1"/>
              </a:ext>
            </a:extLst>
          </p:cNvPr>
          <p:cNvGrpSpPr/>
          <p:nvPr userDrawn="1"/>
        </p:nvGrpSpPr>
        <p:grpSpPr>
          <a:xfrm>
            <a:off x="8341223" y="5289452"/>
            <a:ext cx="1640977" cy="1568548"/>
            <a:chOff x="3121343" y="4864099"/>
            <a:chExt cx="2085971" cy="1993901"/>
          </a:xfrm>
          <a:solidFill>
            <a:schemeClr val="accent1">
              <a:alpha val="20000"/>
            </a:schemeClr>
          </a:solidFill>
        </p:grpSpPr>
        <p:sp>
          <p:nvSpPr>
            <p:cNvPr id="7" name="Freeform: Shape 6">
              <a:extLst>
                <a:ext uri="{FF2B5EF4-FFF2-40B4-BE49-F238E27FC236}">
                  <a16:creationId xmlns:a16="http://schemas.microsoft.com/office/drawing/2014/main" id="{8960DAF1-EA06-48DD-B352-E00071AE6AE5}"/>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8" name="Freeform: Shape 7">
              <a:extLst>
                <a:ext uri="{FF2B5EF4-FFF2-40B4-BE49-F238E27FC236}">
                  <a16:creationId xmlns:a16="http://schemas.microsoft.com/office/drawing/2014/main" id="{3E04C944-590F-4E8A-93FD-114C635E06B1}"/>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9" name="Freeform: Shape 8">
              <a:extLst>
                <a:ext uri="{FF2B5EF4-FFF2-40B4-BE49-F238E27FC236}">
                  <a16:creationId xmlns:a16="http://schemas.microsoft.com/office/drawing/2014/main" id="{F94F8F63-5843-4702-B051-4AB52DF7DE31}"/>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0" name="Freeform: Shape 9">
              <a:extLst>
                <a:ext uri="{FF2B5EF4-FFF2-40B4-BE49-F238E27FC236}">
                  <a16:creationId xmlns:a16="http://schemas.microsoft.com/office/drawing/2014/main" id="{F00F67E0-08A5-41E9-96D4-346BDE562DA7}"/>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1" name="Freeform: Shape 10">
              <a:extLst>
                <a:ext uri="{FF2B5EF4-FFF2-40B4-BE49-F238E27FC236}">
                  <a16:creationId xmlns:a16="http://schemas.microsoft.com/office/drawing/2014/main" id="{F519DAA4-AB34-40EA-B769-E99C70A02712}"/>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2" name="Freeform: Shape 11">
              <a:extLst>
                <a:ext uri="{FF2B5EF4-FFF2-40B4-BE49-F238E27FC236}">
                  <a16:creationId xmlns:a16="http://schemas.microsoft.com/office/drawing/2014/main" id="{E546AAE8-9480-4504-B6E4-28190AA0C77C}"/>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2E52E878-0C0B-4CA9-B64D-8775E341FD09}"/>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4" name="Freeform: Shape 13">
              <a:extLst>
                <a:ext uri="{FF2B5EF4-FFF2-40B4-BE49-F238E27FC236}">
                  <a16:creationId xmlns:a16="http://schemas.microsoft.com/office/drawing/2014/main" id="{698B443D-5774-4102-9897-9B19780930BF}"/>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5" name="Freeform: Shape 14">
              <a:extLst>
                <a:ext uri="{FF2B5EF4-FFF2-40B4-BE49-F238E27FC236}">
                  <a16:creationId xmlns:a16="http://schemas.microsoft.com/office/drawing/2014/main" id="{CC166CC2-6EA4-420D-8132-C0188C96A19D}"/>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6" name="Freeform: Shape 15">
              <a:extLst>
                <a:ext uri="{FF2B5EF4-FFF2-40B4-BE49-F238E27FC236}">
                  <a16:creationId xmlns:a16="http://schemas.microsoft.com/office/drawing/2014/main" id="{13398B68-EA12-44C5-BEB7-010640A8843C}"/>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805BF01E-3423-4868-8B01-6ACF362BE933}"/>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12FC972F-3283-4FF2-97B4-1096B8A2F41F}"/>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0A6C02E3-3094-499F-A339-CDF211F40AEC}"/>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sp>
        <p:nvSpPr>
          <p:cNvPr id="39" name="Title 1">
            <a:extLst>
              <a:ext uri="{FF2B5EF4-FFF2-40B4-BE49-F238E27FC236}">
                <a16:creationId xmlns:a16="http://schemas.microsoft.com/office/drawing/2014/main" id="{D0C58A35-8A63-4692-8B63-9D9A21D8CC77}"/>
              </a:ext>
            </a:extLst>
          </p:cNvPr>
          <p:cNvSpPr>
            <a:spLocks noGrp="1"/>
          </p:cNvSpPr>
          <p:nvPr>
            <p:ph type="title" hasCustomPrompt="1"/>
          </p:nvPr>
        </p:nvSpPr>
        <p:spPr>
          <a:xfrm>
            <a:off x="1292868" y="358614"/>
            <a:ext cx="4150804" cy="1431000"/>
          </a:xfrm>
        </p:spPr>
        <p:txBody>
          <a:bodyPr anchor="t"/>
          <a:lstStyle>
            <a:lvl1pPr>
              <a:defRPr/>
            </a:lvl1pPr>
          </a:lstStyle>
          <a:p>
            <a:r>
              <a:rPr lang="en-US" dirty="0"/>
              <a:t>Click to add title</a:t>
            </a:r>
          </a:p>
        </p:txBody>
      </p:sp>
      <p:sp>
        <p:nvSpPr>
          <p:cNvPr id="29" name="Text Placeholder 23">
            <a:extLst>
              <a:ext uri="{FF2B5EF4-FFF2-40B4-BE49-F238E27FC236}">
                <a16:creationId xmlns:a16="http://schemas.microsoft.com/office/drawing/2014/main" id="{6FAB1B98-F750-4639-8CB7-0AE14F2222E5}"/>
              </a:ext>
            </a:extLst>
          </p:cNvPr>
          <p:cNvSpPr>
            <a:spLocks noGrp="1"/>
          </p:cNvSpPr>
          <p:nvPr>
            <p:ph type="body" sz="quarter" idx="13" hasCustomPrompt="1"/>
          </p:nvPr>
        </p:nvSpPr>
        <p:spPr>
          <a:xfrm>
            <a:off x="504392" y="2014538"/>
            <a:ext cx="3534208" cy="518874"/>
          </a:xfrm>
        </p:spPr>
        <p:txBody>
          <a:bodyPr/>
          <a:lstStyle>
            <a:lvl1pPr>
              <a:buNone/>
              <a:defRPr b="1"/>
            </a:lvl1pPr>
          </a:lstStyle>
          <a:p>
            <a:pPr lvl="0"/>
            <a:r>
              <a:rPr lang="en-US" dirty="0"/>
              <a:t>Click to add title</a:t>
            </a:r>
          </a:p>
        </p:txBody>
      </p:sp>
      <p:sp>
        <p:nvSpPr>
          <p:cNvPr id="30" name="Text Placeholder 25">
            <a:extLst>
              <a:ext uri="{FF2B5EF4-FFF2-40B4-BE49-F238E27FC236}">
                <a16:creationId xmlns:a16="http://schemas.microsoft.com/office/drawing/2014/main" id="{48E26416-085F-4E9B-87E9-A089A0F7E22C}"/>
              </a:ext>
            </a:extLst>
          </p:cNvPr>
          <p:cNvSpPr>
            <a:spLocks noGrp="1"/>
          </p:cNvSpPr>
          <p:nvPr>
            <p:ph type="body" sz="quarter" idx="14" hasCustomPrompt="1"/>
          </p:nvPr>
        </p:nvSpPr>
        <p:spPr>
          <a:xfrm>
            <a:off x="504392" y="2666318"/>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31" name="Text Placeholder 23">
            <a:extLst>
              <a:ext uri="{FF2B5EF4-FFF2-40B4-BE49-F238E27FC236}">
                <a16:creationId xmlns:a16="http://schemas.microsoft.com/office/drawing/2014/main" id="{3DD7FA1E-4F94-4135-9C82-99F5F49837C6}"/>
              </a:ext>
            </a:extLst>
          </p:cNvPr>
          <p:cNvSpPr>
            <a:spLocks noGrp="1"/>
          </p:cNvSpPr>
          <p:nvPr>
            <p:ph type="body" sz="quarter" idx="15" hasCustomPrompt="1"/>
          </p:nvPr>
        </p:nvSpPr>
        <p:spPr>
          <a:xfrm>
            <a:off x="4356809" y="2014538"/>
            <a:ext cx="3534208" cy="518874"/>
          </a:xfrm>
        </p:spPr>
        <p:txBody>
          <a:bodyPr/>
          <a:lstStyle>
            <a:lvl1pPr>
              <a:buNone/>
              <a:defRPr b="1"/>
            </a:lvl1pPr>
          </a:lstStyle>
          <a:p>
            <a:pPr lvl="0"/>
            <a:r>
              <a:rPr lang="en-US" dirty="0"/>
              <a:t>Click to add title</a:t>
            </a:r>
          </a:p>
        </p:txBody>
      </p:sp>
      <p:sp>
        <p:nvSpPr>
          <p:cNvPr id="32" name="Text Placeholder 25">
            <a:extLst>
              <a:ext uri="{FF2B5EF4-FFF2-40B4-BE49-F238E27FC236}">
                <a16:creationId xmlns:a16="http://schemas.microsoft.com/office/drawing/2014/main" id="{F7AA6B3E-2A7F-4C5B-A703-3DA981212918}"/>
              </a:ext>
            </a:extLst>
          </p:cNvPr>
          <p:cNvSpPr>
            <a:spLocks noGrp="1"/>
          </p:cNvSpPr>
          <p:nvPr>
            <p:ph type="body" sz="quarter" idx="16" hasCustomPrompt="1"/>
          </p:nvPr>
        </p:nvSpPr>
        <p:spPr>
          <a:xfrm>
            <a:off x="4356809" y="2666318"/>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33" name="Text Placeholder 23">
            <a:extLst>
              <a:ext uri="{FF2B5EF4-FFF2-40B4-BE49-F238E27FC236}">
                <a16:creationId xmlns:a16="http://schemas.microsoft.com/office/drawing/2014/main" id="{1A83EB8D-ED40-4BAC-80EE-11E74BA5D543}"/>
              </a:ext>
            </a:extLst>
          </p:cNvPr>
          <p:cNvSpPr>
            <a:spLocks noGrp="1"/>
          </p:cNvSpPr>
          <p:nvPr>
            <p:ph type="body" sz="quarter" idx="17" hasCustomPrompt="1"/>
          </p:nvPr>
        </p:nvSpPr>
        <p:spPr>
          <a:xfrm>
            <a:off x="8209226" y="2014538"/>
            <a:ext cx="3534208" cy="518874"/>
          </a:xfrm>
        </p:spPr>
        <p:txBody>
          <a:bodyPr/>
          <a:lstStyle>
            <a:lvl1pPr>
              <a:buNone/>
              <a:defRPr b="1"/>
            </a:lvl1pPr>
          </a:lstStyle>
          <a:p>
            <a:pPr lvl="0"/>
            <a:r>
              <a:rPr lang="en-US" dirty="0"/>
              <a:t>Click to add title</a:t>
            </a:r>
          </a:p>
        </p:txBody>
      </p:sp>
      <p:sp>
        <p:nvSpPr>
          <p:cNvPr id="34" name="Text Placeholder 25">
            <a:extLst>
              <a:ext uri="{FF2B5EF4-FFF2-40B4-BE49-F238E27FC236}">
                <a16:creationId xmlns:a16="http://schemas.microsoft.com/office/drawing/2014/main" id="{FAA48909-78A3-4225-8248-6AE681C50EA5}"/>
              </a:ext>
            </a:extLst>
          </p:cNvPr>
          <p:cNvSpPr>
            <a:spLocks noGrp="1"/>
          </p:cNvSpPr>
          <p:nvPr>
            <p:ph type="body" sz="quarter" idx="18" hasCustomPrompt="1"/>
          </p:nvPr>
        </p:nvSpPr>
        <p:spPr>
          <a:xfrm>
            <a:off x="8209226" y="2666318"/>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0" name="Date Placeholder 178">
            <a:extLst>
              <a:ext uri="{FF2B5EF4-FFF2-40B4-BE49-F238E27FC236}">
                <a16:creationId xmlns:a16="http://schemas.microsoft.com/office/drawing/2014/main" id="{AB1287EA-2C67-487A-8E0D-2B45F7A503ED}"/>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57B77A4-4CF4-4A22-A9B5-DAC255FAF53C}" type="datetime1">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t>11/19/2025</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
        <p:nvSpPr>
          <p:cNvPr id="21" name="Footer Placeholder 179">
            <a:extLst>
              <a:ext uri="{FF2B5EF4-FFF2-40B4-BE49-F238E27FC236}">
                <a16:creationId xmlns:a16="http://schemas.microsoft.com/office/drawing/2014/main" id="{B33A6E73-75FC-4E5B-80C2-C4D6F49ED73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PRESENTATION TITLE</a:t>
            </a:r>
          </a:p>
        </p:txBody>
      </p:sp>
      <p:sp>
        <p:nvSpPr>
          <p:cNvPr id="22" name="Slide Number Placeholder 180">
            <a:extLst>
              <a:ext uri="{FF2B5EF4-FFF2-40B4-BE49-F238E27FC236}">
                <a16:creationId xmlns:a16="http://schemas.microsoft.com/office/drawing/2014/main" id="{77F3BA23-6B20-4DC1-A930-EC3BC07DD791}"/>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grpSp>
        <p:nvGrpSpPr>
          <p:cNvPr id="35" name="Graphic 38">
            <a:extLst>
              <a:ext uri="{FF2B5EF4-FFF2-40B4-BE49-F238E27FC236}">
                <a16:creationId xmlns:a16="http://schemas.microsoft.com/office/drawing/2014/main" id="{40939DF5-AC28-4DAD-BBF7-99448C2D5BEB}"/>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36" name="Freeform: Shape 35">
              <a:extLst>
                <a:ext uri="{FF2B5EF4-FFF2-40B4-BE49-F238E27FC236}">
                  <a16:creationId xmlns:a16="http://schemas.microsoft.com/office/drawing/2014/main" id="{EBCF1BD2-77CD-45E1-B77C-6235C19B5442}"/>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CE22D69D-860B-4567-9CE7-F30E5450A692}"/>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grpSp>
      <p:sp>
        <p:nvSpPr>
          <p:cNvPr id="3" name="Freeform: Shape 2">
            <a:extLst>
              <a:ext uri="{FF2B5EF4-FFF2-40B4-BE49-F238E27FC236}">
                <a16:creationId xmlns:a16="http://schemas.microsoft.com/office/drawing/2014/main" id="{16820B48-F149-4E55-A3C5-C6D97DCB0EBE}"/>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Tree>
    <p:extLst>
      <p:ext uri="{BB962C8B-B14F-4D97-AF65-F5344CB8AC3E}">
        <p14:creationId xmlns:p14="http://schemas.microsoft.com/office/powerpoint/2010/main" val="975797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D2CDCAF-CD85-4662-A592-845D42A43C22}"/>
              </a:ext>
              <a:ext uri="{C183D7F6-B498-43B3-948B-1728B52AA6E4}">
                <adec:decorative xmlns:adec="http://schemas.microsoft.com/office/drawing/2017/decorative" val="1"/>
              </a:ext>
            </a:extLst>
          </p:cNvPr>
          <p:cNvGrpSpPr/>
          <p:nvPr userDrawn="1"/>
        </p:nvGrpSpPr>
        <p:grpSpPr>
          <a:xfrm>
            <a:off x="0" y="2"/>
            <a:ext cx="2232252" cy="2361890"/>
            <a:chOff x="0" y="2"/>
            <a:chExt cx="2232252" cy="2361890"/>
          </a:xfrm>
        </p:grpSpPr>
        <p:sp>
          <p:nvSpPr>
            <p:cNvPr id="3" name="Freeform: Shape 2">
              <a:extLst>
                <a:ext uri="{FF2B5EF4-FFF2-40B4-BE49-F238E27FC236}">
                  <a16:creationId xmlns:a16="http://schemas.microsoft.com/office/drawing/2014/main" id="{EFCE107D-488B-4994-BA9A-564E5774802E}"/>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80BD"/>
                </a:solidFill>
                <a:effectLst/>
                <a:uLnTx/>
                <a:uFillTx/>
                <a:latin typeface="Source Sans Pro"/>
                <a:ea typeface="+mn-ea"/>
                <a:cs typeface="+mn-cs"/>
              </a:endParaRPr>
            </a:p>
          </p:txBody>
        </p:sp>
        <p:sp>
          <p:nvSpPr>
            <p:cNvPr id="8" name="Freeform: Shape 7">
              <a:extLst>
                <a:ext uri="{FF2B5EF4-FFF2-40B4-BE49-F238E27FC236}">
                  <a16:creationId xmlns:a16="http://schemas.microsoft.com/office/drawing/2014/main" id="{4CE23D58-D8BD-47F1-8A08-1545434EDDA0}"/>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80BD"/>
                </a:solidFill>
                <a:effectLst/>
                <a:uLnTx/>
                <a:uFillTx/>
                <a:latin typeface="Source Sans Pro"/>
                <a:ea typeface="+mn-ea"/>
                <a:cs typeface="+mn-cs"/>
              </a:endParaRPr>
            </a:p>
          </p:txBody>
        </p:sp>
        <p:sp>
          <p:nvSpPr>
            <p:cNvPr id="5" name="Freeform: Shape 4">
              <a:extLst>
                <a:ext uri="{FF2B5EF4-FFF2-40B4-BE49-F238E27FC236}">
                  <a16:creationId xmlns:a16="http://schemas.microsoft.com/office/drawing/2014/main" id="{406603D7-A9AD-4936-90DC-D8A2A1F2D261}"/>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 name="Freeform: Shape 5">
              <a:extLst>
                <a:ext uri="{FF2B5EF4-FFF2-40B4-BE49-F238E27FC236}">
                  <a16:creationId xmlns:a16="http://schemas.microsoft.com/office/drawing/2014/main" id="{E9DA8193-AE04-4173-B7BB-C770C79E6340}"/>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grpSp>
      <p:sp>
        <p:nvSpPr>
          <p:cNvPr id="4" name="Title 1">
            <a:extLst>
              <a:ext uri="{FF2B5EF4-FFF2-40B4-BE49-F238E27FC236}">
                <a16:creationId xmlns:a16="http://schemas.microsoft.com/office/drawing/2014/main" id="{EA2796DC-5724-4DF5-8195-1FABE6D85544}"/>
              </a:ext>
            </a:extLst>
          </p:cNvPr>
          <p:cNvSpPr>
            <a:spLocks noGrp="1"/>
          </p:cNvSpPr>
          <p:nvPr>
            <p:ph type="title"/>
          </p:nvPr>
        </p:nvSpPr>
        <p:spPr>
          <a:xfrm>
            <a:off x="2232251" y="633046"/>
            <a:ext cx="3863749" cy="1314996"/>
          </a:xfrm>
        </p:spPr>
        <p:txBody>
          <a:bodyPr anchor="b"/>
          <a:lstStyle/>
          <a:p>
            <a:endParaRPr lang="en-US" dirty="0"/>
          </a:p>
        </p:txBody>
      </p:sp>
      <p:sp>
        <p:nvSpPr>
          <p:cNvPr id="7" name="Content Placeholder 2">
            <a:extLst>
              <a:ext uri="{FF2B5EF4-FFF2-40B4-BE49-F238E27FC236}">
                <a16:creationId xmlns:a16="http://schemas.microsoft.com/office/drawing/2014/main" id="{0B187FF7-DB6C-4C1A-9548-14E8A3C25529}"/>
              </a:ext>
            </a:extLst>
          </p:cNvPr>
          <p:cNvSpPr>
            <a:spLocks noGrp="1"/>
          </p:cNvSpPr>
          <p:nvPr>
            <p:ph idx="1" hasCustomPrompt="1"/>
          </p:nvPr>
        </p:nvSpPr>
        <p:spPr>
          <a:xfrm>
            <a:off x="2232251" y="2125737"/>
            <a:ext cx="3863749" cy="4044463"/>
          </a:xfrm>
        </p:spPr>
        <p:txBody>
          <a:bodyPr>
            <a:normAutofit/>
          </a:bodyPr>
          <a:lstStyle>
            <a:lvl1pPr marL="0" indent="0">
              <a:lnSpc>
                <a:spcPct val="120000"/>
              </a:lnSpc>
              <a:buNone/>
              <a:defRPr sz="1800"/>
            </a:lvl1pPr>
          </a:lstStyle>
          <a:p>
            <a:pPr>
              <a:lnSpc>
                <a:spcPct val="130000"/>
              </a:lnSpc>
            </a:pPr>
            <a:r>
              <a:rPr lang="en-US" dirty="0"/>
              <a:t>Content</a:t>
            </a:r>
          </a:p>
        </p:txBody>
      </p:sp>
      <p:sp>
        <p:nvSpPr>
          <p:cNvPr id="11" name="Date Placeholder 178">
            <a:extLst>
              <a:ext uri="{FF2B5EF4-FFF2-40B4-BE49-F238E27FC236}">
                <a16:creationId xmlns:a16="http://schemas.microsoft.com/office/drawing/2014/main" id="{B7A60214-A813-4C22-B24B-04F723FF4DEA}"/>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8AE4AFDD-7CB2-4D20-AC1F-52C2EB5197C9}" type="datetime1">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t>11/19/2025</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8" name="Picture Placeholder 27">
            <a:extLst>
              <a:ext uri="{FF2B5EF4-FFF2-40B4-BE49-F238E27FC236}">
                <a16:creationId xmlns:a16="http://schemas.microsoft.com/office/drawing/2014/main" id="{659DC90E-7284-4051-85CA-D8C21417DF7F}"/>
              </a:ext>
            </a:extLst>
          </p:cNvPr>
          <p:cNvSpPr>
            <a:spLocks noGrp="1"/>
          </p:cNvSpPr>
          <p:nvPr>
            <p:ph type="pic" sz="quarter" idx="14"/>
          </p:nvPr>
        </p:nvSpPr>
        <p:spPr>
          <a:xfrm>
            <a:off x="6423487" y="929609"/>
            <a:ext cx="2518114" cy="2518114"/>
          </a:xfrm>
          <a:custGeom>
            <a:avLst/>
            <a:gdLst>
              <a:gd name="connsiteX0" fmla="*/ 1259057 w 2518114"/>
              <a:gd name="connsiteY0" fmla="*/ 0 h 2518114"/>
              <a:gd name="connsiteX1" fmla="*/ 2518114 w 2518114"/>
              <a:gd name="connsiteY1" fmla="*/ 1259057 h 2518114"/>
              <a:gd name="connsiteX2" fmla="*/ 1259057 w 2518114"/>
              <a:gd name="connsiteY2" fmla="*/ 2518114 h 2518114"/>
              <a:gd name="connsiteX3" fmla="*/ 0 w 2518114"/>
              <a:gd name="connsiteY3" fmla="*/ 1259057 h 2518114"/>
              <a:gd name="connsiteX4" fmla="*/ 1259057 w 2518114"/>
              <a:gd name="connsiteY4" fmla="*/ 0 h 2518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18114" h="2518114">
                <a:moveTo>
                  <a:pt x="1259057" y="0"/>
                </a:moveTo>
                <a:cubicBezTo>
                  <a:pt x="1954415" y="0"/>
                  <a:pt x="2518114" y="563699"/>
                  <a:pt x="2518114" y="1259057"/>
                </a:cubicBezTo>
                <a:cubicBezTo>
                  <a:pt x="2518114" y="1954415"/>
                  <a:pt x="1954415" y="2518114"/>
                  <a:pt x="1259057" y="2518114"/>
                </a:cubicBezTo>
                <a:cubicBezTo>
                  <a:pt x="563699" y="2518114"/>
                  <a:pt x="0" y="1954415"/>
                  <a:pt x="0" y="1259057"/>
                </a:cubicBezTo>
                <a:cubicBezTo>
                  <a:pt x="0" y="563699"/>
                  <a:pt x="563699" y="0"/>
                  <a:pt x="1259057" y="0"/>
                </a:cubicBezTo>
                <a:close/>
              </a:path>
            </a:pathLst>
          </a:custGeom>
        </p:spPr>
        <p:txBody>
          <a:bodyPr wrap="square">
            <a:noAutofit/>
          </a:bodyPr>
          <a:lstStyle/>
          <a:p>
            <a:endParaRPr lang="en-US"/>
          </a:p>
        </p:txBody>
      </p:sp>
      <p:sp>
        <p:nvSpPr>
          <p:cNvPr id="25" name="Picture Placeholder 24">
            <a:extLst>
              <a:ext uri="{FF2B5EF4-FFF2-40B4-BE49-F238E27FC236}">
                <a16:creationId xmlns:a16="http://schemas.microsoft.com/office/drawing/2014/main" id="{D399D5A9-622F-4A19-AC14-CE115C15E60E}"/>
              </a:ext>
            </a:extLst>
          </p:cNvPr>
          <p:cNvSpPr>
            <a:spLocks noGrp="1"/>
          </p:cNvSpPr>
          <p:nvPr>
            <p:ph type="pic" sz="quarter" idx="13"/>
          </p:nvPr>
        </p:nvSpPr>
        <p:spPr>
          <a:xfrm>
            <a:off x="9090426" y="86636"/>
            <a:ext cx="2952748" cy="2952748"/>
          </a:xfrm>
          <a:custGeom>
            <a:avLst/>
            <a:gdLst>
              <a:gd name="connsiteX0" fmla="*/ 1476374 w 2952748"/>
              <a:gd name="connsiteY0" fmla="*/ 0 h 2952748"/>
              <a:gd name="connsiteX1" fmla="*/ 2952748 w 2952748"/>
              <a:gd name="connsiteY1" fmla="*/ 1476374 h 2952748"/>
              <a:gd name="connsiteX2" fmla="*/ 1476374 w 2952748"/>
              <a:gd name="connsiteY2" fmla="*/ 2952748 h 2952748"/>
              <a:gd name="connsiteX3" fmla="*/ 0 w 2952748"/>
              <a:gd name="connsiteY3" fmla="*/ 1476374 h 2952748"/>
              <a:gd name="connsiteX4" fmla="*/ 1476374 w 2952748"/>
              <a:gd name="connsiteY4" fmla="*/ 0 h 2952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2748" h="2952748">
                <a:moveTo>
                  <a:pt x="1476374" y="0"/>
                </a:moveTo>
                <a:cubicBezTo>
                  <a:pt x="2291753" y="0"/>
                  <a:pt x="2952748" y="660995"/>
                  <a:pt x="2952748" y="1476374"/>
                </a:cubicBezTo>
                <a:cubicBezTo>
                  <a:pt x="2952748" y="2291753"/>
                  <a:pt x="2291753" y="2952748"/>
                  <a:pt x="1476374" y="2952748"/>
                </a:cubicBezTo>
                <a:cubicBezTo>
                  <a:pt x="660995" y="2952748"/>
                  <a:pt x="0" y="2291753"/>
                  <a:pt x="0" y="1476374"/>
                </a:cubicBezTo>
                <a:cubicBezTo>
                  <a:pt x="0" y="660995"/>
                  <a:pt x="660995" y="0"/>
                  <a:pt x="1476374" y="0"/>
                </a:cubicBezTo>
                <a:close/>
              </a:path>
            </a:pathLst>
          </a:custGeom>
        </p:spPr>
        <p:txBody>
          <a:bodyPr wrap="square">
            <a:noAutofit/>
          </a:bodyPr>
          <a:lstStyle/>
          <a:p>
            <a:endParaRPr lang="en-US"/>
          </a:p>
        </p:txBody>
      </p:sp>
      <p:grpSp>
        <p:nvGrpSpPr>
          <p:cNvPr id="9" name="Group 8">
            <a:extLst>
              <a:ext uri="{FF2B5EF4-FFF2-40B4-BE49-F238E27FC236}">
                <a16:creationId xmlns:a16="http://schemas.microsoft.com/office/drawing/2014/main" id="{8DB95C10-057C-4318-8E35-14CA6421DBCA}"/>
              </a:ext>
              <a:ext uri="{C183D7F6-B498-43B3-948B-1728B52AA6E4}">
                <adec:decorative xmlns:adec="http://schemas.microsoft.com/office/drawing/2017/decorative" val="1"/>
              </a:ext>
            </a:extLst>
          </p:cNvPr>
          <p:cNvGrpSpPr/>
          <p:nvPr userDrawn="1"/>
        </p:nvGrpSpPr>
        <p:grpSpPr>
          <a:xfrm>
            <a:off x="10051176" y="4803984"/>
            <a:ext cx="2140824" cy="2054016"/>
            <a:chOff x="10051176" y="4803984"/>
            <a:chExt cx="2140824" cy="2054016"/>
          </a:xfrm>
        </p:grpSpPr>
        <p:sp>
          <p:nvSpPr>
            <p:cNvPr id="12" name="Freeform: Shape 11">
              <a:extLst>
                <a:ext uri="{FF2B5EF4-FFF2-40B4-BE49-F238E27FC236}">
                  <a16:creationId xmlns:a16="http://schemas.microsoft.com/office/drawing/2014/main" id="{CBE7134B-D795-425D-A988-E8D6CD66E8EF}"/>
                </a:ext>
                <a:ext uri="{C183D7F6-B498-43B3-948B-1728B52AA6E4}">
                  <adec:decorative xmlns:adec="http://schemas.microsoft.com/office/drawing/2017/decorative" val="1"/>
                </a:ext>
              </a:extLst>
            </p:cNvPr>
            <p:cNvSpPr/>
            <p:nvPr userDrawn="1"/>
          </p:nvSpPr>
          <p:spPr>
            <a:xfrm>
              <a:off x="10051176" y="4803984"/>
              <a:ext cx="2140824" cy="205401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243741EC-3B24-4CBF-99F9-F7F4944C0438}"/>
                </a:ext>
                <a:ext uri="{C183D7F6-B498-43B3-948B-1728B52AA6E4}">
                  <adec:decorative xmlns:adec="http://schemas.microsoft.com/office/drawing/2017/decorative" val="1"/>
                </a:ext>
              </a:extLst>
            </p:cNvPr>
            <p:cNvSpPr/>
            <p:nvPr userDrawn="1"/>
          </p:nvSpPr>
          <p:spPr>
            <a:xfrm>
              <a:off x="10051176" y="4803984"/>
              <a:ext cx="2140824" cy="205401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sp>
        <p:nvSpPr>
          <p:cNvPr id="32" name="Picture Placeholder 31">
            <a:extLst>
              <a:ext uri="{FF2B5EF4-FFF2-40B4-BE49-F238E27FC236}">
                <a16:creationId xmlns:a16="http://schemas.microsoft.com/office/drawing/2014/main" id="{A981E0B7-6C4A-4ABD-9E79-2CC68B36BABC}"/>
              </a:ext>
            </a:extLst>
          </p:cNvPr>
          <p:cNvSpPr>
            <a:spLocks noGrp="1"/>
          </p:cNvSpPr>
          <p:nvPr>
            <p:ph type="pic" sz="quarter" idx="15"/>
          </p:nvPr>
        </p:nvSpPr>
        <p:spPr>
          <a:xfrm>
            <a:off x="7682545" y="3175909"/>
            <a:ext cx="3454390" cy="3454390"/>
          </a:xfrm>
          <a:custGeom>
            <a:avLst/>
            <a:gdLst>
              <a:gd name="connsiteX0" fmla="*/ 1727195 w 3454390"/>
              <a:gd name="connsiteY0" fmla="*/ 0 h 3454390"/>
              <a:gd name="connsiteX1" fmla="*/ 3454390 w 3454390"/>
              <a:gd name="connsiteY1" fmla="*/ 1727195 h 3454390"/>
              <a:gd name="connsiteX2" fmla="*/ 1727195 w 3454390"/>
              <a:gd name="connsiteY2" fmla="*/ 3454390 h 3454390"/>
              <a:gd name="connsiteX3" fmla="*/ 0 w 3454390"/>
              <a:gd name="connsiteY3" fmla="*/ 1727195 h 3454390"/>
              <a:gd name="connsiteX4" fmla="*/ 1727195 w 3454390"/>
              <a:gd name="connsiteY4" fmla="*/ 0 h 345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54390" h="3454390">
                <a:moveTo>
                  <a:pt x="1727195" y="0"/>
                </a:moveTo>
                <a:cubicBezTo>
                  <a:pt x="2681098" y="0"/>
                  <a:pt x="3454390" y="773292"/>
                  <a:pt x="3454390" y="1727195"/>
                </a:cubicBezTo>
                <a:cubicBezTo>
                  <a:pt x="3454390" y="2681098"/>
                  <a:pt x="2681098" y="3454390"/>
                  <a:pt x="1727195" y="3454390"/>
                </a:cubicBezTo>
                <a:cubicBezTo>
                  <a:pt x="773292" y="3454390"/>
                  <a:pt x="0" y="2681098"/>
                  <a:pt x="0" y="1727195"/>
                </a:cubicBezTo>
                <a:cubicBezTo>
                  <a:pt x="0" y="773292"/>
                  <a:pt x="773292" y="0"/>
                  <a:pt x="1727195" y="0"/>
                </a:cubicBezTo>
                <a:close/>
              </a:path>
            </a:pathLst>
          </a:custGeom>
        </p:spPr>
        <p:txBody>
          <a:bodyPr wrap="square">
            <a:noAutofit/>
          </a:bodyPr>
          <a:lstStyle/>
          <a:p>
            <a:endParaRPr lang="en-US"/>
          </a:p>
        </p:txBody>
      </p:sp>
      <p:sp>
        <p:nvSpPr>
          <p:cNvPr id="21" name="Footer Placeholder 179">
            <a:extLst>
              <a:ext uri="{FF2B5EF4-FFF2-40B4-BE49-F238E27FC236}">
                <a16:creationId xmlns:a16="http://schemas.microsoft.com/office/drawing/2014/main" id="{4E9FB417-D03A-4615-A2E4-F1D3EF9782A4}"/>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PRESENTATION TITLE</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22" name="Slide Number Placeholder 180">
            <a:extLst>
              <a:ext uri="{FF2B5EF4-FFF2-40B4-BE49-F238E27FC236}">
                <a16:creationId xmlns:a16="http://schemas.microsoft.com/office/drawing/2014/main" id="{389AD2FD-902A-43AD-8B8C-AABCC05CEF1A}"/>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1492035978"/>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8968B4A-D2FD-4982-8334-0183B81B5317}"/>
              </a:ext>
              <a:ext uri="{C183D7F6-B498-43B3-948B-1728B52AA6E4}">
                <adec:decorative xmlns:adec="http://schemas.microsoft.com/office/drawing/2017/decorative" val="1"/>
              </a:ext>
            </a:extLst>
          </p:cNvPr>
          <p:cNvGrpSpPr/>
          <p:nvPr userDrawn="1"/>
        </p:nvGrpSpPr>
        <p:grpSpPr>
          <a:xfrm>
            <a:off x="6835096" y="657544"/>
            <a:ext cx="4843727" cy="5534144"/>
            <a:chOff x="1674895" y="1345036"/>
            <a:chExt cx="5428610" cy="4210939"/>
          </a:xfrm>
        </p:grpSpPr>
        <p:sp>
          <p:nvSpPr>
            <p:cNvPr id="5" name="Rectangle 4">
              <a:extLst>
                <a:ext uri="{FF2B5EF4-FFF2-40B4-BE49-F238E27FC236}">
                  <a16:creationId xmlns:a16="http://schemas.microsoft.com/office/drawing/2014/main" id="{643A288F-C28C-4225-9247-AF58A824B944}"/>
                </a:ext>
              </a:extLst>
            </p:cNvPr>
            <p:cNvSpPr/>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6" name="Rectangle 5">
              <a:extLst>
                <a:ext uri="{FF2B5EF4-FFF2-40B4-BE49-F238E27FC236}">
                  <a16:creationId xmlns:a16="http://schemas.microsoft.com/office/drawing/2014/main" id="{B362DD31-8718-4A1F-966C-96DD1FE1C299}"/>
                </a:ext>
              </a:extLst>
            </p:cNvPr>
            <p:cNvSpPr/>
            <p:nvPr/>
          </p:nvSpPr>
          <p:spPr>
            <a:xfrm>
              <a:off x="1674895" y="1345036"/>
              <a:ext cx="5428610" cy="4210939"/>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sp useBgFill="1">
        <p:nvSpPr>
          <p:cNvPr id="7" name="Rectangle 6">
            <a:extLst>
              <a:ext uri="{FF2B5EF4-FFF2-40B4-BE49-F238E27FC236}">
                <a16:creationId xmlns:a16="http://schemas.microsoft.com/office/drawing/2014/main" id="{014FAF08-7ED8-4FA5-BD29-1D7472D4A37A}"/>
              </a:ext>
              <a:ext uri="{C183D7F6-B498-43B3-948B-1728B52AA6E4}">
                <adec:decorative xmlns:adec="http://schemas.microsoft.com/office/drawing/2017/decorative" val="1"/>
              </a:ext>
            </a:extLst>
          </p:cNvPr>
          <p:cNvSpPr/>
          <p:nvPr userDrawn="1"/>
        </p:nvSpPr>
        <p:spPr>
          <a:xfrm>
            <a:off x="6688435" y="401247"/>
            <a:ext cx="4860256" cy="5669873"/>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8" name="Title 1">
            <a:extLst>
              <a:ext uri="{FF2B5EF4-FFF2-40B4-BE49-F238E27FC236}">
                <a16:creationId xmlns:a16="http://schemas.microsoft.com/office/drawing/2014/main" id="{568ABF40-D991-4FCE-943D-B4F291810CBD}"/>
              </a:ext>
            </a:extLst>
          </p:cNvPr>
          <p:cNvSpPr>
            <a:spLocks noGrp="1"/>
          </p:cNvSpPr>
          <p:nvPr>
            <p:ph type="ctrTitle" hasCustomPrompt="1"/>
          </p:nvPr>
        </p:nvSpPr>
        <p:spPr>
          <a:xfrm>
            <a:off x="7012297" y="786881"/>
            <a:ext cx="4203323" cy="2927350"/>
          </a:xfrm>
        </p:spPr>
        <p:txBody>
          <a:bodyPr>
            <a:normAutofit/>
          </a:bodyPr>
          <a:lstStyle>
            <a:lvl1pPr algn="ctr">
              <a:defRPr sz="6000" b="1" spc="1500" baseline="0"/>
            </a:lvl1pPr>
          </a:lstStyle>
          <a:p>
            <a:r>
              <a:rPr lang="en-US" dirty="0"/>
              <a:t>CLICK TO ADD TITLE</a:t>
            </a:r>
          </a:p>
        </p:txBody>
      </p:sp>
      <p:sp>
        <p:nvSpPr>
          <p:cNvPr id="9" name="Subtitle 2">
            <a:extLst>
              <a:ext uri="{FF2B5EF4-FFF2-40B4-BE49-F238E27FC236}">
                <a16:creationId xmlns:a16="http://schemas.microsoft.com/office/drawing/2014/main" id="{70199C9F-8FAF-4960-9022-506D5D8424DB}"/>
              </a:ext>
            </a:extLst>
          </p:cNvPr>
          <p:cNvSpPr>
            <a:spLocks noGrp="1"/>
          </p:cNvSpPr>
          <p:nvPr>
            <p:ph type="subTitle" idx="1" hasCustomPrompt="1"/>
          </p:nvPr>
        </p:nvSpPr>
        <p:spPr>
          <a:xfrm>
            <a:off x="7012297" y="3970527"/>
            <a:ext cx="4203323" cy="1647919"/>
          </a:xfrm>
        </p:spPr>
        <p:txBody>
          <a:bodyPr>
            <a:normAutofit/>
          </a:bodyPr>
          <a:lstStyle>
            <a:lvl1pPr marL="0" algn="ctr">
              <a:buNone/>
              <a:defRPr sz="2400" b="0" spc="400" baseline="0"/>
            </a:lvl1pPr>
          </a:lstStyle>
          <a:p>
            <a:r>
              <a:rPr lang="en-US" dirty="0"/>
              <a:t>CLICK TO ADD SUBTITLE</a:t>
            </a:r>
          </a:p>
        </p:txBody>
      </p:sp>
      <p:sp>
        <p:nvSpPr>
          <p:cNvPr id="27" name="Picture Placeholder 25">
            <a:extLst>
              <a:ext uri="{FF2B5EF4-FFF2-40B4-BE49-F238E27FC236}">
                <a16:creationId xmlns:a16="http://schemas.microsoft.com/office/drawing/2014/main" id="{0AAD2801-C4B6-4F9D-8713-2109D15B120E}"/>
              </a:ext>
            </a:extLst>
          </p:cNvPr>
          <p:cNvSpPr>
            <a:spLocks noGrp="1"/>
          </p:cNvSpPr>
          <p:nvPr>
            <p:ph type="pic" sz="quarter" idx="13" hasCustomPrompt="1"/>
          </p:nvPr>
        </p:nvSpPr>
        <p:spPr>
          <a:xfrm>
            <a:off x="1292225" y="1149350"/>
            <a:ext cx="4792663" cy="4227513"/>
          </a:xfrm>
        </p:spPr>
        <p:txBody>
          <a:bodyPr/>
          <a:lstStyle>
            <a:lvl1pPr>
              <a:buNone/>
              <a:defRPr/>
            </a:lvl1pPr>
          </a:lstStyle>
          <a:p>
            <a:r>
              <a:rPr lang="en-US" dirty="0"/>
              <a:t>Click to add photo</a:t>
            </a:r>
          </a:p>
        </p:txBody>
      </p:sp>
      <p:grpSp>
        <p:nvGrpSpPr>
          <p:cNvPr id="18" name="Graphic 185">
            <a:extLst>
              <a:ext uri="{FF2B5EF4-FFF2-40B4-BE49-F238E27FC236}">
                <a16:creationId xmlns:a16="http://schemas.microsoft.com/office/drawing/2014/main" id="{93CF5D64-69BB-4E77-ADC8-7D645E7AA4F1}"/>
              </a:ext>
              <a:ext uri="{C183D7F6-B498-43B3-948B-1728B52AA6E4}">
                <adec:decorative xmlns:adec="http://schemas.microsoft.com/office/drawing/2017/decorative" val="1"/>
              </a:ext>
            </a:extLst>
          </p:cNvPr>
          <p:cNvGrpSpPr/>
          <p:nvPr userDrawn="1"/>
        </p:nvGrpSpPr>
        <p:grpSpPr>
          <a:xfrm>
            <a:off x="3220677" y="5565632"/>
            <a:ext cx="1054467" cy="469689"/>
            <a:chOff x="9841624" y="4115729"/>
            <a:chExt cx="602170" cy="268223"/>
          </a:xfrm>
          <a:solidFill>
            <a:schemeClr val="tx1"/>
          </a:solidFill>
        </p:grpSpPr>
        <p:sp>
          <p:nvSpPr>
            <p:cNvPr id="19" name="Freeform: Shape 18">
              <a:extLst>
                <a:ext uri="{FF2B5EF4-FFF2-40B4-BE49-F238E27FC236}">
                  <a16:creationId xmlns:a16="http://schemas.microsoft.com/office/drawing/2014/main" id="{019D8F1E-2249-41BC-B8BD-4C8F7824B1B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 name="Freeform: Shape 19">
              <a:extLst>
                <a:ext uri="{FF2B5EF4-FFF2-40B4-BE49-F238E27FC236}">
                  <a16:creationId xmlns:a16="http://schemas.microsoft.com/office/drawing/2014/main" id="{0834381D-9229-4B35-A551-0A2EBC5395D4}"/>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 name="Freeform: Shape 20">
              <a:extLst>
                <a:ext uri="{FF2B5EF4-FFF2-40B4-BE49-F238E27FC236}">
                  <a16:creationId xmlns:a16="http://schemas.microsoft.com/office/drawing/2014/main" id="{D9AAD997-2ABB-43CB-81B3-6508602D44B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D77AF2C8-42E5-4E03-B110-57855A3EA4A0}"/>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0A98E12C-BD74-4556-8CE5-24BDB9B92957}"/>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grpSp>
      <p:sp>
        <p:nvSpPr>
          <p:cNvPr id="16" name="Date Placeholder 8">
            <a:extLst>
              <a:ext uri="{FF2B5EF4-FFF2-40B4-BE49-F238E27FC236}">
                <a16:creationId xmlns:a16="http://schemas.microsoft.com/office/drawing/2014/main" id="{19544747-A258-414B-A18E-FE0D00F027A1}"/>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316A50D-34F2-44A7-8571-190078F734C3}" type="datetime1">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t>11/19/2025</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
        <p:nvSpPr>
          <p:cNvPr id="17" name="Footer Placeholder 9">
            <a:extLst>
              <a:ext uri="{FF2B5EF4-FFF2-40B4-BE49-F238E27FC236}">
                <a16:creationId xmlns:a16="http://schemas.microsoft.com/office/drawing/2014/main" id="{80C9B95E-5D5F-4B79-BBC6-AA8023F361C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PRESENTATION TITLE</a:t>
            </a:r>
          </a:p>
        </p:txBody>
      </p:sp>
      <p:sp>
        <p:nvSpPr>
          <p:cNvPr id="24" name="Slide Number Placeholder 10">
            <a:extLst>
              <a:ext uri="{FF2B5EF4-FFF2-40B4-BE49-F238E27FC236}">
                <a16:creationId xmlns:a16="http://schemas.microsoft.com/office/drawing/2014/main" id="{B5FBBF51-B6B9-4243-98A9-DDFADA05411D}"/>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3450C42-9A0B-4425-92C2-70FCF7C45734}"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grpSp>
        <p:nvGrpSpPr>
          <p:cNvPr id="29" name="Group 28">
            <a:extLst>
              <a:ext uri="{FF2B5EF4-FFF2-40B4-BE49-F238E27FC236}">
                <a16:creationId xmlns:a16="http://schemas.microsoft.com/office/drawing/2014/main" id="{1999C8F0-23CF-43DE-A39C-94B126C6EF63}"/>
              </a:ext>
              <a:ext uri="{C183D7F6-B498-43B3-948B-1728B52AA6E4}">
                <adec:decorative xmlns:adec="http://schemas.microsoft.com/office/drawing/2017/decorative" val="1"/>
              </a:ext>
            </a:extLst>
          </p:cNvPr>
          <p:cNvGrpSpPr/>
          <p:nvPr userDrawn="1"/>
        </p:nvGrpSpPr>
        <p:grpSpPr>
          <a:xfrm>
            <a:off x="0" y="431836"/>
            <a:ext cx="1861854" cy="717514"/>
            <a:chOff x="0" y="1580033"/>
            <a:chExt cx="1861854" cy="717514"/>
          </a:xfrm>
        </p:grpSpPr>
        <p:sp>
          <p:nvSpPr>
            <p:cNvPr id="30" name="Freeform: Shape 29">
              <a:extLst>
                <a:ext uri="{FF2B5EF4-FFF2-40B4-BE49-F238E27FC236}">
                  <a16:creationId xmlns:a16="http://schemas.microsoft.com/office/drawing/2014/main" id="{1F9B7492-8A54-4020-83A1-E2AEE5724245}"/>
                </a:ext>
                <a:ext uri="{C183D7F6-B498-43B3-948B-1728B52AA6E4}">
                  <adec:decorative xmlns:adec="http://schemas.microsoft.com/office/drawing/2017/decorative" val="1"/>
                </a:ext>
              </a:extLst>
            </p:cNvPr>
            <p:cNvSpPr/>
            <p:nvPr userDrawn="1"/>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 name="Freeform: Shape 30">
              <a:extLst>
                <a:ext uri="{FF2B5EF4-FFF2-40B4-BE49-F238E27FC236}">
                  <a16:creationId xmlns:a16="http://schemas.microsoft.com/office/drawing/2014/main" id="{39DA5407-EA48-4921-BA3C-71E94101C72C}"/>
                </a:ext>
                <a:ext uri="{C183D7F6-B498-43B3-948B-1728B52AA6E4}">
                  <adec:decorative xmlns:adec="http://schemas.microsoft.com/office/drawing/2017/decorative" val="1"/>
                </a:ext>
              </a:extLst>
            </p:cNvPr>
            <p:cNvSpPr/>
            <p:nvPr userDrawn="1"/>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35" name="Group 34">
            <a:extLst>
              <a:ext uri="{FF2B5EF4-FFF2-40B4-BE49-F238E27FC236}">
                <a16:creationId xmlns:a16="http://schemas.microsoft.com/office/drawing/2014/main" id="{0AC95BD4-4EFC-45C6-B985-229FD300B1ED}"/>
              </a:ext>
              <a:ext uri="{C183D7F6-B498-43B3-948B-1728B52AA6E4}">
                <adec:decorative xmlns:adec="http://schemas.microsoft.com/office/drawing/2017/decorative" val="1"/>
              </a:ext>
            </a:extLst>
          </p:cNvPr>
          <p:cNvGrpSpPr/>
          <p:nvPr userDrawn="1"/>
        </p:nvGrpSpPr>
        <p:grpSpPr>
          <a:xfrm>
            <a:off x="6519255" y="3650586"/>
            <a:ext cx="319941" cy="319941"/>
            <a:chOff x="1126512" y="4357092"/>
            <a:chExt cx="319941" cy="319941"/>
          </a:xfrm>
        </p:grpSpPr>
        <p:sp>
          <p:nvSpPr>
            <p:cNvPr id="36" name="Oval 35">
              <a:extLst>
                <a:ext uri="{FF2B5EF4-FFF2-40B4-BE49-F238E27FC236}">
                  <a16:creationId xmlns:a16="http://schemas.microsoft.com/office/drawing/2014/main" id="{A4784AD1-E3D1-4566-9041-95AAA1DA8101}"/>
                </a:ext>
                <a:ext uri="{C183D7F6-B498-43B3-948B-1728B52AA6E4}">
                  <adec:decorative xmlns:adec="http://schemas.microsoft.com/office/drawing/2017/decorative" val="1"/>
                </a:ext>
              </a:extLst>
            </p:cNvPr>
            <p:cNvSpPr/>
            <p:nvPr userDrawn="1"/>
          </p:nvSpPr>
          <p:spPr>
            <a:xfrm>
              <a:off x="1126512"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37" name="Oval 36">
              <a:extLst>
                <a:ext uri="{FF2B5EF4-FFF2-40B4-BE49-F238E27FC236}">
                  <a16:creationId xmlns:a16="http://schemas.microsoft.com/office/drawing/2014/main" id="{0147C571-802C-479F-B289-5F5D178E92EA}"/>
                </a:ext>
                <a:ext uri="{C183D7F6-B498-43B3-948B-1728B52AA6E4}">
                  <adec:decorative xmlns:adec="http://schemas.microsoft.com/office/drawing/2017/decorative" val="1"/>
                </a:ext>
              </a:extLst>
            </p:cNvPr>
            <p:cNvSpPr/>
            <p:nvPr userDrawn="1"/>
          </p:nvSpPr>
          <p:spPr>
            <a:xfrm>
              <a:off x="1126512" y="4357092"/>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spTree>
    <p:extLst>
      <p:ext uri="{BB962C8B-B14F-4D97-AF65-F5344CB8AC3E}">
        <p14:creationId xmlns:p14="http://schemas.microsoft.com/office/powerpoint/2010/main" val="2480015253"/>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60" name="Title 1">
            <a:extLst>
              <a:ext uri="{FF2B5EF4-FFF2-40B4-BE49-F238E27FC236}">
                <a16:creationId xmlns:a16="http://schemas.microsoft.com/office/drawing/2014/main" id="{BF92C786-F148-4356-BCC8-D4DB6DC80390}"/>
              </a:ext>
            </a:extLst>
          </p:cNvPr>
          <p:cNvSpPr>
            <a:spLocks noGrp="1"/>
          </p:cNvSpPr>
          <p:nvPr>
            <p:ph type="title"/>
          </p:nvPr>
        </p:nvSpPr>
        <p:spPr>
          <a:xfrm>
            <a:off x="5956784" y="396117"/>
            <a:ext cx="5217172" cy="1158857"/>
          </a:xfrm>
        </p:spPr>
        <p:txBody>
          <a:bodyPr anchor="b">
            <a:normAutofit/>
          </a:bodyPr>
          <a:lstStyle/>
          <a:p>
            <a:endParaRPr lang="en-US"/>
          </a:p>
        </p:txBody>
      </p:sp>
      <p:sp>
        <p:nvSpPr>
          <p:cNvPr id="45" name="Picture Placeholder 2">
            <a:extLst>
              <a:ext uri="{FF2B5EF4-FFF2-40B4-BE49-F238E27FC236}">
                <a16:creationId xmlns:a16="http://schemas.microsoft.com/office/drawing/2014/main" id="{CC8A9357-2526-4109-8861-DCB89A78CA7F}"/>
              </a:ext>
            </a:extLst>
          </p:cNvPr>
          <p:cNvSpPr>
            <a:spLocks noGrp="1"/>
          </p:cNvSpPr>
          <p:nvPr>
            <p:ph type="pic" sz="quarter" idx="13" hasCustomPrompt="1"/>
          </p:nvPr>
        </p:nvSpPr>
        <p:spPr>
          <a:xfrm>
            <a:off x="1526293" y="1554582"/>
            <a:ext cx="3555043" cy="3217333"/>
          </a:xfrm>
        </p:spPr>
        <p:txBody>
          <a:bodyPr/>
          <a:lstStyle>
            <a:lvl1pPr>
              <a:buFontTx/>
              <a:buNone/>
              <a:defRPr/>
            </a:lvl1pPr>
          </a:lstStyle>
          <a:p>
            <a:r>
              <a:rPr lang="en-US" dirty="0"/>
              <a:t>Click to add photo</a:t>
            </a:r>
          </a:p>
        </p:txBody>
      </p:sp>
      <p:sp>
        <p:nvSpPr>
          <p:cNvPr id="298" name="Content Placeholder 2">
            <a:extLst>
              <a:ext uri="{FF2B5EF4-FFF2-40B4-BE49-F238E27FC236}">
                <a16:creationId xmlns:a16="http://schemas.microsoft.com/office/drawing/2014/main" id="{F0A93A7F-1937-4643-B9E7-342A8CB87BBB}"/>
              </a:ext>
            </a:extLst>
          </p:cNvPr>
          <p:cNvSpPr>
            <a:spLocks noGrp="1"/>
          </p:cNvSpPr>
          <p:nvPr>
            <p:ph idx="1" hasCustomPrompt="1"/>
          </p:nvPr>
        </p:nvSpPr>
        <p:spPr>
          <a:xfrm>
            <a:off x="5956783" y="1747592"/>
            <a:ext cx="5217173" cy="4351338"/>
          </a:xfrm>
        </p:spPr>
        <p:txBody>
          <a:bodyPr>
            <a:normAutofit/>
          </a:bodyPr>
          <a:lstStyle>
            <a:lvl1pPr>
              <a:buFontTx/>
              <a:buNone/>
              <a:defRPr sz="2400"/>
            </a:lvl1pPr>
          </a:lstStyle>
          <a:p>
            <a:pPr>
              <a:lnSpc>
                <a:spcPct val="130000"/>
              </a:lnSpc>
            </a:pPr>
            <a:r>
              <a:rPr lang="en-US" dirty="0"/>
              <a:t>Click to add text</a:t>
            </a:r>
          </a:p>
        </p:txBody>
      </p:sp>
      <p:grpSp>
        <p:nvGrpSpPr>
          <p:cNvPr id="3" name="Group 2">
            <a:extLst>
              <a:ext uri="{FF2B5EF4-FFF2-40B4-BE49-F238E27FC236}">
                <a16:creationId xmlns:a16="http://schemas.microsoft.com/office/drawing/2014/main" id="{B5082B2A-0AFE-456C-9506-A5DAF807FFE7}"/>
              </a:ext>
              <a:ext uri="{C183D7F6-B498-43B3-948B-1728B52AA6E4}">
                <adec:decorative xmlns:adec="http://schemas.microsoft.com/office/drawing/2017/decorative" val="1"/>
              </a:ext>
            </a:extLst>
          </p:cNvPr>
          <p:cNvGrpSpPr/>
          <p:nvPr userDrawn="1"/>
        </p:nvGrpSpPr>
        <p:grpSpPr>
          <a:xfrm>
            <a:off x="739959" y="3491269"/>
            <a:ext cx="365021" cy="365021"/>
            <a:chOff x="739959" y="3491269"/>
            <a:chExt cx="365021" cy="365021"/>
          </a:xfrm>
        </p:grpSpPr>
        <p:sp>
          <p:nvSpPr>
            <p:cNvPr id="267" name="Oval 266">
              <a:extLst>
                <a:ext uri="{FF2B5EF4-FFF2-40B4-BE49-F238E27FC236}">
                  <a16:creationId xmlns:a16="http://schemas.microsoft.com/office/drawing/2014/main" id="{1D723022-AE16-42E7-AB92-B0D8FA9619B6}"/>
                </a:ext>
                <a:ext uri="{C183D7F6-B498-43B3-948B-1728B52AA6E4}">
                  <adec:decorative xmlns:adec="http://schemas.microsoft.com/office/drawing/2017/decorative" val="1"/>
                </a:ext>
              </a:extLst>
            </p:cNvPr>
            <p:cNvSpPr/>
            <p:nvPr userDrawn="1"/>
          </p:nvSpPr>
          <p:spPr>
            <a:xfrm>
              <a:off x="739959" y="3491269"/>
              <a:ext cx="365021" cy="36502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68" name="Oval 267">
              <a:extLst>
                <a:ext uri="{FF2B5EF4-FFF2-40B4-BE49-F238E27FC236}">
                  <a16:creationId xmlns:a16="http://schemas.microsoft.com/office/drawing/2014/main" id="{01A660D0-3253-401B-9F04-DD8E71CC7A7F}"/>
                </a:ext>
                <a:ext uri="{C183D7F6-B498-43B3-948B-1728B52AA6E4}">
                  <adec:decorative xmlns:adec="http://schemas.microsoft.com/office/drawing/2017/decorative" val="1"/>
                </a:ext>
              </a:extLst>
            </p:cNvPr>
            <p:cNvSpPr/>
            <p:nvPr userDrawn="1"/>
          </p:nvSpPr>
          <p:spPr>
            <a:xfrm>
              <a:off x="739959" y="3491269"/>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grpSp>
        <p:nvGrpSpPr>
          <p:cNvPr id="2" name="Group 1">
            <a:extLst>
              <a:ext uri="{FF2B5EF4-FFF2-40B4-BE49-F238E27FC236}">
                <a16:creationId xmlns:a16="http://schemas.microsoft.com/office/drawing/2014/main" id="{7D1E36DE-F754-4C67-AEDB-7A4CD5259E08}"/>
              </a:ext>
              <a:ext uri="{C183D7F6-B498-43B3-948B-1728B52AA6E4}">
                <adec:decorative xmlns:adec="http://schemas.microsoft.com/office/drawing/2017/decorative" val="1"/>
              </a:ext>
            </a:extLst>
          </p:cNvPr>
          <p:cNvGrpSpPr/>
          <p:nvPr userDrawn="1"/>
        </p:nvGrpSpPr>
        <p:grpSpPr>
          <a:xfrm>
            <a:off x="496583" y="550047"/>
            <a:ext cx="1910252" cy="709661"/>
            <a:chOff x="496583" y="795582"/>
            <a:chExt cx="1910252" cy="709661"/>
          </a:xfrm>
        </p:grpSpPr>
        <p:grpSp>
          <p:nvGrpSpPr>
            <p:cNvPr id="261" name="Graphic 38">
              <a:extLst>
                <a:ext uri="{FF2B5EF4-FFF2-40B4-BE49-F238E27FC236}">
                  <a16:creationId xmlns:a16="http://schemas.microsoft.com/office/drawing/2014/main" id="{A4AD9011-9DCC-4A0F-BA80-27E6D3D5C046}"/>
                </a:ext>
                <a:ext uri="{C183D7F6-B498-43B3-948B-1728B52AA6E4}">
                  <adec:decorative xmlns:adec="http://schemas.microsoft.com/office/drawing/2017/decorative" val="1"/>
                </a:ext>
              </a:extLst>
            </p:cNvPr>
            <p:cNvGrpSpPr/>
            <p:nvPr userDrawn="1"/>
          </p:nvGrpSpPr>
          <p:grpSpPr>
            <a:xfrm>
              <a:off x="496583" y="795582"/>
              <a:ext cx="1910252" cy="709661"/>
              <a:chOff x="2267504" y="2540250"/>
              <a:chExt cx="1990951" cy="739641"/>
            </a:xfrm>
            <a:solidFill>
              <a:schemeClr val="tx1"/>
            </a:solidFill>
          </p:grpSpPr>
          <p:sp>
            <p:nvSpPr>
              <p:cNvPr id="262" name="Freeform: Shape 261">
                <a:extLst>
                  <a:ext uri="{FF2B5EF4-FFF2-40B4-BE49-F238E27FC236}">
                    <a16:creationId xmlns:a16="http://schemas.microsoft.com/office/drawing/2014/main" id="{A0221D30-DD4B-4E09-850A-CBBAAA4A051C}"/>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FDF1E24-BE7D-49F6-A5A0-29D2796918E4}"/>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grpSp>
          <p:nvGrpSpPr>
            <p:cNvPr id="264" name="Graphic 38">
              <a:extLst>
                <a:ext uri="{FF2B5EF4-FFF2-40B4-BE49-F238E27FC236}">
                  <a16:creationId xmlns:a16="http://schemas.microsoft.com/office/drawing/2014/main" id="{BBB1AE73-7E55-49A4-8496-2B21B9BAB179}"/>
                </a:ext>
                <a:ext uri="{C183D7F6-B498-43B3-948B-1728B52AA6E4}">
                  <adec:decorative xmlns:adec="http://schemas.microsoft.com/office/drawing/2017/decorative" val="1"/>
                </a:ext>
              </a:extLst>
            </p:cNvPr>
            <p:cNvGrpSpPr/>
            <p:nvPr userDrawn="1"/>
          </p:nvGrpSpPr>
          <p:grpSpPr>
            <a:xfrm>
              <a:off x="496583" y="795582"/>
              <a:ext cx="1910252" cy="709661"/>
              <a:chOff x="2267504" y="2540250"/>
              <a:chExt cx="1990951" cy="739641"/>
            </a:xfrm>
            <a:solidFill>
              <a:schemeClr val="tx1">
                <a:alpha val="60000"/>
              </a:schemeClr>
            </a:solidFill>
          </p:grpSpPr>
          <p:sp>
            <p:nvSpPr>
              <p:cNvPr id="265" name="Freeform: Shape 264">
                <a:extLst>
                  <a:ext uri="{FF2B5EF4-FFF2-40B4-BE49-F238E27FC236}">
                    <a16:creationId xmlns:a16="http://schemas.microsoft.com/office/drawing/2014/main" id="{D8406302-2A06-4B65-834B-079262BAD676}"/>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8756BB86-0FFE-405F-8023-37552370FB06}"/>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endParaRPr lang="en-US"/>
              </a:p>
            </p:txBody>
          </p:sp>
        </p:grpSp>
      </p:grpSp>
      <p:sp>
        <p:nvSpPr>
          <p:cNvPr id="299" name="Date Placeholder 178">
            <a:extLst>
              <a:ext uri="{FF2B5EF4-FFF2-40B4-BE49-F238E27FC236}">
                <a16:creationId xmlns:a16="http://schemas.microsoft.com/office/drawing/2014/main" id="{82E560EB-BE56-4EED-AE06-F6BBC6A77F06}"/>
              </a:ext>
            </a:extLst>
          </p:cNvPr>
          <p:cNvSpPr>
            <a:spLocks noGrp="1"/>
          </p:cNvSpPr>
          <p:nvPr>
            <p:ph type="dt" sz="half" idx="10"/>
          </p:nvPr>
        </p:nvSpPr>
        <p:spPr>
          <a:xfrm>
            <a:off x="838200" y="6356350"/>
            <a:ext cx="2743200" cy="365125"/>
          </a:xfrm>
        </p:spPr>
        <p:txBody>
          <a:bodyPr/>
          <a:lstStyle/>
          <a:p>
            <a:fld id="{28DA586B-149A-4731-B894-F439E6635A2E}" type="datetime1">
              <a:rPr lang="en-US" smtClean="0"/>
              <a:t>11/19/2025</a:t>
            </a:fld>
            <a:endParaRPr lang="en-US"/>
          </a:p>
        </p:txBody>
      </p:sp>
      <p:sp>
        <p:nvSpPr>
          <p:cNvPr id="300" name="Footer Placeholder 179">
            <a:extLst>
              <a:ext uri="{FF2B5EF4-FFF2-40B4-BE49-F238E27FC236}">
                <a16:creationId xmlns:a16="http://schemas.microsoft.com/office/drawing/2014/main" id="{B8F63808-3D77-44F6-BA39-EBAA7F3A644A}"/>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301" name="Slide Number Placeholder 180">
            <a:extLst>
              <a:ext uri="{FF2B5EF4-FFF2-40B4-BE49-F238E27FC236}">
                <a16:creationId xmlns:a16="http://schemas.microsoft.com/office/drawing/2014/main" id="{48A1F651-8B76-426E-B2A3-79B5E58870B3}"/>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a:p>
        </p:txBody>
      </p:sp>
    </p:spTree>
    <p:extLst>
      <p:ext uri="{BB962C8B-B14F-4D97-AF65-F5344CB8AC3E}">
        <p14:creationId xmlns:p14="http://schemas.microsoft.com/office/powerpoint/2010/main" val="4033488048"/>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5F21EE69-A1CB-4D3C-A300-F309A781E65B}"/>
              </a:ext>
            </a:extLst>
          </p:cNvPr>
          <p:cNvSpPr>
            <a:spLocks noGrp="1"/>
          </p:cNvSpPr>
          <p:nvPr>
            <p:ph type="title"/>
          </p:nvPr>
        </p:nvSpPr>
        <p:spPr>
          <a:xfrm>
            <a:off x="938907" y="282800"/>
            <a:ext cx="5217172" cy="1288673"/>
          </a:xfrm>
        </p:spPr>
        <p:txBody>
          <a:bodyPr anchor="b">
            <a:normAutofit/>
          </a:bodyPr>
          <a:lstStyle/>
          <a:p>
            <a:endParaRPr lang="en-US" dirty="0"/>
          </a:p>
        </p:txBody>
      </p:sp>
      <p:sp>
        <p:nvSpPr>
          <p:cNvPr id="18" name="Content Placeholder 2">
            <a:extLst>
              <a:ext uri="{FF2B5EF4-FFF2-40B4-BE49-F238E27FC236}">
                <a16:creationId xmlns:a16="http://schemas.microsoft.com/office/drawing/2014/main" id="{04201678-5DBC-491F-AA38-F3DF166C36BE}"/>
              </a:ext>
            </a:extLst>
          </p:cNvPr>
          <p:cNvSpPr>
            <a:spLocks noGrp="1"/>
          </p:cNvSpPr>
          <p:nvPr>
            <p:ph idx="1" hasCustomPrompt="1"/>
          </p:nvPr>
        </p:nvSpPr>
        <p:spPr>
          <a:xfrm>
            <a:off x="938906" y="1715151"/>
            <a:ext cx="5217173" cy="4351338"/>
          </a:xfrm>
        </p:spPr>
        <p:txBody>
          <a:bodyPr>
            <a:normAutofit/>
          </a:bodyPr>
          <a:lstStyle>
            <a:lvl1pPr marL="0" indent="0">
              <a:lnSpc>
                <a:spcPct val="100000"/>
              </a:lnSpc>
              <a:buFontTx/>
              <a:buNone/>
              <a:defRPr sz="1800"/>
            </a:lvl1pPr>
          </a:lstStyle>
          <a:p>
            <a:pPr>
              <a:lnSpc>
                <a:spcPct val="130000"/>
              </a:lnSpc>
            </a:pPr>
            <a:r>
              <a:rPr lang="en-US" dirty="0"/>
              <a:t>Click to add text</a:t>
            </a:r>
          </a:p>
        </p:txBody>
      </p:sp>
      <p:sp>
        <p:nvSpPr>
          <p:cNvPr id="368" name="Picture Placeholder 370">
            <a:extLst>
              <a:ext uri="{FF2B5EF4-FFF2-40B4-BE49-F238E27FC236}">
                <a16:creationId xmlns:a16="http://schemas.microsoft.com/office/drawing/2014/main" id="{669561A4-DF87-4818-9B88-D1EF83F03B98}"/>
              </a:ext>
            </a:extLst>
          </p:cNvPr>
          <p:cNvSpPr>
            <a:spLocks noGrp="1"/>
          </p:cNvSpPr>
          <p:nvPr>
            <p:ph type="pic" sz="quarter" idx="13" hasCustomPrompt="1"/>
          </p:nvPr>
        </p:nvSpPr>
        <p:spPr>
          <a:xfrm>
            <a:off x="7235389" y="322503"/>
            <a:ext cx="4114800" cy="2931037"/>
          </a:xfrm>
        </p:spPr>
        <p:txBody>
          <a:bodyPr/>
          <a:lstStyle>
            <a:lvl1pPr>
              <a:buFontTx/>
              <a:buNone/>
              <a:defRPr/>
            </a:lvl1pPr>
          </a:lstStyle>
          <a:p>
            <a:r>
              <a:rPr lang="en-US" dirty="0"/>
              <a:t>Click to add photo</a:t>
            </a:r>
          </a:p>
        </p:txBody>
      </p:sp>
      <p:sp>
        <p:nvSpPr>
          <p:cNvPr id="369" name="Picture Placeholder 372">
            <a:extLst>
              <a:ext uri="{FF2B5EF4-FFF2-40B4-BE49-F238E27FC236}">
                <a16:creationId xmlns:a16="http://schemas.microsoft.com/office/drawing/2014/main" id="{FFEE5DD2-649D-41DC-9898-8730D76FDB98}"/>
              </a:ext>
            </a:extLst>
          </p:cNvPr>
          <p:cNvSpPr>
            <a:spLocks noGrp="1"/>
          </p:cNvSpPr>
          <p:nvPr>
            <p:ph type="pic" sz="quarter" idx="14" hasCustomPrompt="1"/>
          </p:nvPr>
        </p:nvSpPr>
        <p:spPr>
          <a:xfrm>
            <a:off x="7235389" y="3370011"/>
            <a:ext cx="4114799" cy="2931036"/>
          </a:xfrm>
        </p:spPr>
        <p:txBody>
          <a:bodyPr/>
          <a:lstStyle>
            <a:lvl1pPr>
              <a:buFontTx/>
              <a:buNone/>
              <a:defRPr/>
            </a:lvl1pPr>
          </a:lstStyle>
          <a:p>
            <a:r>
              <a:rPr lang="en-US" dirty="0"/>
              <a:t>Click to add photo</a:t>
            </a:r>
          </a:p>
        </p:txBody>
      </p:sp>
      <p:sp>
        <p:nvSpPr>
          <p:cNvPr id="385" name="Date Placeholder 384">
            <a:extLst>
              <a:ext uri="{FF2B5EF4-FFF2-40B4-BE49-F238E27FC236}">
                <a16:creationId xmlns:a16="http://schemas.microsoft.com/office/drawing/2014/main" id="{7B72116B-F388-4C73-BC4A-D8292B5DA7E2}"/>
              </a:ext>
            </a:extLst>
          </p:cNvPr>
          <p:cNvSpPr>
            <a:spLocks noGrp="1"/>
          </p:cNvSpPr>
          <p:nvPr>
            <p:ph type="dt" sz="half" idx="15"/>
          </p:nvPr>
        </p:nvSpPr>
        <p:spPr/>
        <p:txBody>
          <a:bodyPr/>
          <a:lstStyle/>
          <a:p>
            <a:fld id="{34DC9094-7AE2-4A0C-ADA1-0B6CF537F5E3}" type="datetime1">
              <a:rPr lang="en-US" smtClean="0"/>
              <a:t>11/19/2025</a:t>
            </a:fld>
            <a:endParaRPr lang="en-US"/>
          </a:p>
        </p:txBody>
      </p:sp>
      <p:sp>
        <p:nvSpPr>
          <p:cNvPr id="386" name="Footer Placeholder 385">
            <a:extLst>
              <a:ext uri="{FF2B5EF4-FFF2-40B4-BE49-F238E27FC236}">
                <a16:creationId xmlns:a16="http://schemas.microsoft.com/office/drawing/2014/main" id="{C072D4A9-194F-4843-B39B-6C34A5D2F221}"/>
              </a:ext>
            </a:extLst>
          </p:cNvPr>
          <p:cNvSpPr>
            <a:spLocks noGrp="1"/>
          </p:cNvSpPr>
          <p:nvPr>
            <p:ph type="ftr" sz="quarter" idx="16"/>
          </p:nvPr>
        </p:nvSpPr>
        <p:spPr/>
        <p:txBody>
          <a:bodyPr/>
          <a:lstStyle/>
          <a:p>
            <a:r>
              <a:rPr lang="en-US"/>
              <a:t>PRESENTATION TITLE</a:t>
            </a:r>
          </a:p>
        </p:txBody>
      </p:sp>
      <p:sp>
        <p:nvSpPr>
          <p:cNvPr id="387" name="Slide Number Placeholder 386">
            <a:extLst>
              <a:ext uri="{FF2B5EF4-FFF2-40B4-BE49-F238E27FC236}">
                <a16:creationId xmlns:a16="http://schemas.microsoft.com/office/drawing/2014/main" id="{7827E1CE-788E-4245-B60E-D39AFA591483}"/>
              </a:ext>
            </a:extLst>
          </p:cNvPr>
          <p:cNvSpPr>
            <a:spLocks noGrp="1"/>
          </p:cNvSpPr>
          <p:nvPr>
            <p:ph type="sldNum" sz="quarter" idx="17"/>
          </p:nvPr>
        </p:nvSpPr>
        <p:spPr/>
        <p:txBody>
          <a:bodyPr/>
          <a:lstStyle/>
          <a:p>
            <a:fld id="{5EA792F7-1D9E-4C7E-A103-E8EDFDC2691E}" type="slidenum">
              <a:rPr lang="en-US" smtClean="0"/>
              <a:t>‹#›</a:t>
            </a:fld>
            <a:endParaRPr lang="en-US"/>
          </a:p>
        </p:txBody>
      </p:sp>
      <p:grpSp>
        <p:nvGrpSpPr>
          <p:cNvPr id="9" name="Graphic 190">
            <a:extLst>
              <a:ext uri="{FF2B5EF4-FFF2-40B4-BE49-F238E27FC236}">
                <a16:creationId xmlns:a16="http://schemas.microsoft.com/office/drawing/2014/main" id="{06F4FBF1-A331-46A0-BDC5-7CEDEA62EE39}"/>
              </a:ext>
              <a:ext uri="{C183D7F6-B498-43B3-948B-1728B52AA6E4}">
                <adec:decorative xmlns:adec="http://schemas.microsoft.com/office/drawing/2017/decorative" val="1"/>
              </a:ext>
            </a:extLst>
          </p:cNvPr>
          <p:cNvGrpSpPr/>
          <p:nvPr userDrawn="1"/>
        </p:nvGrpSpPr>
        <p:grpSpPr>
          <a:xfrm>
            <a:off x="5756620" y="736826"/>
            <a:ext cx="1598829" cy="531293"/>
            <a:chOff x="2504802" y="1755501"/>
            <a:chExt cx="1598829" cy="531293"/>
          </a:xfrm>
          <a:solidFill>
            <a:schemeClr val="tx1"/>
          </a:solidFill>
        </p:grpSpPr>
        <p:sp>
          <p:nvSpPr>
            <p:cNvPr id="10" name="Freeform: Shape 9">
              <a:extLst>
                <a:ext uri="{FF2B5EF4-FFF2-40B4-BE49-F238E27FC236}">
                  <a16:creationId xmlns:a16="http://schemas.microsoft.com/office/drawing/2014/main" id="{AE637E45-FDA6-4FDD-96BD-4728E6FEF3C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 name="Freeform: Shape 10">
              <a:extLst>
                <a:ext uri="{FF2B5EF4-FFF2-40B4-BE49-F238E27FC236}">
                  <a16:creationId xmlns:a16="http://schemas.microsoft.com/office/drawing/2014/main" id="{34CE57ED-0E56-4B8D-BFC4-44C434AB2F54}"/>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12" name="Group 11">
            <a:extLst>
              <a:ext uri="{FF2B5EF4-FFF2-40B4-BE49-F238E27FC236}">
                <a16:creationId xmlns:a16="http://schemas.microsoft.com/office/drawing/2014/main" id="{D6B131DC-4B42-4E21-8EE4-FCF7D6602B71}"/>
              </a:ext>
              <a:ext uri="{C183D7F6-B498-43B3-948B-1728B52AA6E4}">
                <adec:decorative xmlns:adec="http://schemas.microsoft.com/office/drawing/2017/decorative" val="1"/>
              </a:ext>
            </a:extLst>
          </p:cNvPr>
          <p:cNvGrpSpPr/>
          <p:nvPr userDrawn="1"/>
        </p:nvGrpSpPr>
        <p:grpSpPr>
          <a:xfrm>
            <a:off x="10885765" y="619275"/>
            <a:ext cx="932200" cy="932200"/>
            <a:chOff x="10791258" y="619275"/>
            <a:chExt cx="932200" cy="932200"/>
          </a:xfrm>
        </p:grpSpPr>
        <p:sp>
          <p:nvSpPr>
            <p:cNvPr id="13" name="Graphic 212">
              <a:extLst>
                <a:ext uri="{FF2B5EF4-FFF2-40B4-BE49-F238E27FC236}">
                  <a16:creationId xmlns:a16="http://schemas.microsoft.com/office/drawing/2014/main" id="{D826499E-185F-4853-8982-212973714079}"/>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4" name="Graphic 212">
              <a:extLst>
                <a:ext uri="{FF2B5EF4-FFF2-40B4-BE49-F238E27FC236}">
                  <a16:creationId xmlns:a16="http://schemas.microsoft.com/office/drawing/2014/main" id="{4B93A407-DCC0-4287-A189-DAFDA6CE5D81}"/>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grpSp>
        <p:nvGrpSpPr>
          <p:cNvPr id="15" name="Group 14">
            <a:extLst>
              <a:ext uri="{FF2B5EF4-FFF2-40B4-BE49-F238E27FC236}">
                <a16:creationId xmlns:a16="http://schemas.microsoft.com/office/drawing/2014/main" id="{3B628FE6-4C4F-49A8-9B42-67396AB1B101}"/>
              </a:ext>
              <a:ext uri="{C183D7F6-B498-43B3-948B-1728B52AA6E4}">
                <adec:decorative xmlns:adec="http://schemas.microsoft.com/office/drawing/2017/decorative" val="1"/>
              </a:ext>
            </a:extLst>
          </p:cNvPr>
          <p:cNvGrpSpPr/>
          <p:nvPr userDrawn="1"/>
        </p:nvGrpSpPr>
        <p:grpSpPr>
          <a:xfrm>
            <a:off x="10631201" y="4961088"/>
            <a:ext cx="1152011" cy="1152022"/>
            <a:chOff x="10154386" y="4452483"/>
            <a:chExt cx="1443404" cy="1443418"/>
          </a:xfrm>
          <a:solidFill>
            <a:schemeClr val="tx1"/>
          </a:solidFill>
        </p:grpSpPr>
        <p:grpSp>
          <p:nvGrpSpPr>
            <p:cNvPr id="16" name="Graphic 4">
              <a:extLst>
                <a:ext uri="{FF2B5EF4-FFF2-40B4-BE49-F238E27FC236}">
                  <a16:creationId xmlns:a16="http://schemas.microsoft.com/office/drawing/2014/main" id="{31A752B8-0B61-4973-8AE2-32B13026F5D0}"/>
                </a:ext>
              </a:extLst>
            </p:cNvPr>
            <p:cNvGrpSpPr/>
            <p:nvPr/>
          </p:nvGrpSpPr>
          <p:grpSpPr>
            <a:xfrm>
              <a:off x="10154386" y="4452483"/>
              <a:ext cx="1443404" cy="1443418"/>
              <a:chOff x="5734037" y="3067039"/>
              <a:chExt cx="724483" cy="724489"/>
            </a:xfrm>
            <a:grpFill/>
          </p:grpSpPr>
          <p:sp>
            <p:nvSpPr>
              <p:cNvPr id="189" name="Freeform: Shape 188">
                <a:extLst>
                  <a:ext uri="{FF2B5EF4-FFF2-40B4-BE49-F238E27FC236}">
                    <a16:creationId xmlns:a16="http://schemas.microsoft.com/office/drawing/2014/main" id="{5B0C923D-2B15-4591-91AF-7076EB2D39D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0" name="Freeform: Shape 189">
                <a:extLst>
                  <a:ext uri="{FF2B5EF4-FFF2-40B4-BE49-F238E27FC236}">
                    <a16:creationId xmlns:a16="http://schemas.microsoft.com/office/drawing/2014/main" id="{F67576B0-A9FB-4DBF-AAB2-BC4FE937A4D4}"/>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1" name="Freeform: Shape 190">
                <a:extLst>
                  <a:ext uri="{FF2B5EF4-FFF2-40B4-BE49-F238E27FC236}">
                    <a16:creationId xmlns:a16="http://schemas.microsoft.com/office/drawing/2014/main" id="{78EDA74C-F639-4A1A-AF63-97CE1722791F}"/>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2" name="Freeform: Shape 191">
                <a:extLst>
                  <a:ext uri="{FF2B5EF4-FFF2-40B4-BE49-F238E27FC236}">
                    <a16:creationId xmlns:a16="http://schemas.microsoft.com/office/drawing/2014/main" id="{47349CA4-9AF7-4B7C-B97D-32FCC9A753C0}"/>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3" name="Freeform: Shape 192">
                <a:extLst>
                  <a:ext uri="{FF2B5EF4-FFF2-40B4-BE49-F238E27FC236}">
                    <a16:creationId xmlns:a16="http://schemas.microsoft.com/office/drawing/2014/main" id="{DBBF3B76-9FD5-449B-9E6D-B2AE17BCC28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4" name="Freeform: Shape 193">
                <a:extLst>
                  <a:ext uri="{FF2B5EF4-FFF2-40B4-BE49-F238E27FC236}">
                    <a16:creationId xmlns:a16="http://schemas.microsoft.com/office/drawing/2014/main" id="{E83A7097-449B-446C-9207-5C00FAB2EE58}"/>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5" name="Freeform: Shape 194">
                <a:extLst>
                  <a:ext uri="{FF2B5EF4-FFF2-40B4-BE49-F238E27FC236}">
                    <a16:creationId xmlns:a16="http://schemas.microsoft.com/office/drawing/2014/main" id="{E8BCF978-C1B0-4C0E-885B-67F829DF35F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6" name="Freeform: Shape 195">
                <a:extLst>
                  <a:ext uri="{FF2B5EF4-FFF2-40B4-BE49-F238E27FC236}">
                    <a16:creationId xmlns:a16="http://schemas.microsoft.com/office/drawing/2014/main" id="{5F8A090D-EE01-4AE0-9B9D-A052A136192E}"/>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7" name="Freeform: Shape 196">
                <a:extLst>
                  <a:ext uri="{FF2B5EF4-FFF2-40B4-BE49-F238E27FC236}">
                    <a16:creationId xmlns:a16="http://schemas.microsoft.com/office/drawing/2014/main" id="{F4973935-CD40-43B9-85EE-A0891CDFDFB7}"/>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8" name="Freeform: Shape 197">
                <a:extLst>
                  <a:ext uri="{FF2B5EF4-FFF2-40B4-BE49-F238E27FC236}">
                    <a16:creationId xmlns:a16="http://schemas.microsoft.com/office/drawing/2014/main" id="{09BF59A1-43BA-4CAA-B07E-0753B83A0711}"/>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9" name="Freeform: Shape 198">
                <a:extLst>
                  <a:ext uri="{FF2B5EF4-FFF2-40B4-BE49-F238E27FC236}">
                    <a16:creationId xmlns:a16="http://schemas.microsoft.com/office/drawing/2014/main" id="{F7F71212-DEF7-4416-8DD0-706B9D618165}"/>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0" name="Freeform: Shape 199">
                <a:extLst>
                  <a:ext uri="{FF2B5EF4-FFF2-40B4-BE49-F238E27FC236}">
                    <a16:creationId xmlns:a16="http://schemas.microsoft.com/office/drawing/2014/main" id="{61491CF5-2443-474B-83A8-EED5E8ABCCEB}"/>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1" name="Freeform: Shape 200">
                <a:extLst>
                  <a:ext uri="{FF2B5EF4-FFF2-40B4-BE49-F238E27FC236}">
                    <a16:creationId xmlns:a16="http://schemas.microsoft.com/office/drawing/2014/main" id="{7A1D052A-A011-4CC1-9757-2742CF613DDE}"/>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2" name="Freeform: Shape 201">
                <a:extLst>
                  <a:ext uri="{FF2B5EF4-FFF2-40B4-BE49-F238E27FC236}">
                    <a16:creationId xmlns:a16="http://schemas.microsoft.com/office/drawing/2014/main" id="{15DD3330-9838-49F4-9837-D557F3577937}"/>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3" name="Freeform: Shape 202">
                <a:extLst>
                  <a:ext uri="{FF2B5EF4-FFF2-40B4-BE49-F238E27FC236}">
                    <a16:creationId xmlns:a16="http://schemas.microsoft.com/office/drawing/2014/main" id="{085E7E4A-1EBD-4D0A-89D3-0E91CE94BB34}"/>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4" name="Freeform: Shape 203">
                <a:extLst>
                  <a:ext uri="{FF2B5EF4-FFF2-40B4-BE49-F238E27FC236}">
                    <a16:creationId xmlns:a16="http://schemas.microsoft.com/office/drawing/2014/main" id="{98509262-3560-484E-B2A3-65F83E2AFF4B}"/>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5" name="Freeform: Shape 204">
                <a:extLst>
                  <a:ext uri="{FF2B5EF4-FFF2-40B4-BE49-F238E27FC236}">
                    <a16:creationId xmlns:a16="http://schemas.microsoft.com/office/drawing/2014/main" id="{82C01EF0-EFE1-4857-9C0F-983EF16648B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6" name="Freeform: Shape 205">
                <a:extLst>
                  <a:ext uri="{FF2B5EF4-FFF2-40B4-BE49-F238E27FC236}">
                    <a16:creationId xmlns:a16="http://schemas.microsoft.com/office/drawing/2014/main" id="{B35C6DB3-278C-4B06-AEE3-44D85C12E1AE}"/>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7" name="Freeform: Shape 206">
                <a:extLst>
                  <a:ext uri="{FF2B5EF4-FFF2-40B4-BE49-F238E27FC236}">
                    <a16:creationId xmlns:a16="http://schemas.microsoft.com/office/drawing/2014/main" id="{13D90D10-B54E-4E2F-B5C7-3F4F5AA85C5C}"/>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8" name="Freeform: Shape 207">
                <a:extLst>
                  <a:ext uri="{FF2B5EF4-FFF2-40B4-BE49-F238E27FC236}">
                    <a16:creationId xmlns:a16="http://schemas.microsoft.com/office/drawing/2014/main" id="{BCF88EFC-8669-4711-B4D8-18F82A715203}"/>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9" name="Freeform: Shape 208">
                <a:extLst>
                  <a:ext uri="{FF2B5EF4-FFF2-40B4-BE49-F238E27FC236}">
                    <a16:creationId xmlns:a16="http://schemas.microsoft.com/office/drawing/2014/main" id="{1C7E26B7-A2C7-4069-94EE-F81FBFCC4F88}"/>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0" name="Freeform: Shape 209">
                <a:extLst>
                  <a:ext uri="{FF2B5EF4-FFF2-40B4-BE49-F238E27FC236}">
                    <a16:creationId xmlns:a16="http://schemas.microsoft.com/office/drawing/2014/main" id="{45992884-B014-448F-B303-A6346A877A4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1" name="Freeform: Shape 210">
                <a:extLst>
                  <a:ext uri="{FF2B5EF4-FFF2-40B4-BE49-F238E27FC236}">
                    <a16:creationId xmlns:a16="http://schemas.microsoft.com/office/drawing/2014/main" id="{CE046B60-49AE-4A06-93E1-022974B3A738}"/>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2" name="Freeform: Shape 211">
                <a:extLst>
                  <a:ext uri="{FF2B5EF4-FFF2-40B4-BE49-F238E27FC236}">
                    <a16:creationId xmlns:a16="http://schemas.microsoft.com/office/drawing/2014/main" id="{48BEAE27-271C-428D-B5EF-F87F7359F6F0}"/>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3" name="Freeform: Shape 212">
                <a:extLst>
                  <a:ext uri="{FF2B5EF4-FFF2-40B4-BE49-F238E27FC236}">
                    <a16:creationId xmlns:a16="http://schemas.microsoft.com/office/drawing/2014/main" id="{A5A27244-274D-4D7E-A8D4-73F2256E8BA1}"/>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4" name="Freeform: Shape 213">
                <a:extLst>
                  <a:ext uri="{FF2B5EF4-FFF2-40B4-BE49-F238E27FC236}">
                    <a16:creationId xmlns:a16="http://schemas.microsoft.com/office/drawing/2014/main" id="{15FC6F33-B59A-4CCB-A310-45A01574AAD8}"/>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5" name="Freeform: Shape 214">
                <a:extLst>
                  <a:ext uri="{FF2B5EF4-FFF2-40B4-BE49-F238E27FC236}">
                    <a16:creationId xmlns:a16="http://schemas.microsoft.com/office/drawing/2014/main" id="{58C7C55E-C35B-401E-9068-C22F2EE68C87}"/>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6" name="Freeform: Shape 215">
                <a:extLst>
                  <a:ext uri="{FF2B5EF4-FFF2-40B4-BE49-F238E27FC236}">
                    <a16:creationId xmlns:a16="http://schemas.microsoft.com/office/drawing/2014/main" id="{4B71E863-1694-4370-85E9-A4DC7C544C30}"/>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7" name="Freeform: Shape 216">
                <a:extLst>
                  <a:ext uri="{FF2B5EF4-FFF2-40B4-BE49-F238E27FC236}">
                    <a16:creationId xmlns:a16="http://schemas.microsoft.com/office/drawing/2014/main" id="{B6F72D1A-6378-49EA-83B7-3EF500030604}"/>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8" name="Freeform: Shape 217">
                <a:extLst>
                  <a:ext uri="{FF2B5EF4-FFF2-40B4-BE49-F238E27FC236}">
                    <a16:creationId xmlns:a16="http://schemas.microsoft.com/office/drawing/2014/main" id="{7D8F79E4-2781-44A0-A4FB-9F34DDD998C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9" name="Freeform: Shape 218">
                <a:extLst>
                  <a:ext uri="{FF2B5EF4-FFF2-40B4-BE49-F238E27FC236}">
                    <a16:creationId xmlns:a16="http://schemas.microsoft.com/office/drawing/2014/main" id="{112401E9-7F6C-44FD-BFDB-6AB513E34F13}"/>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0" name="Freeform: Shape 219">
                <a:extLst>
                  <a:ext uri="{FF2B5EF4-FFF2-40B4-BE49-F238E27FC236}">
                    <a16:creationId xmlns:a16="http://schemas.microsoft.com/office/drawing/2014/main" id="{70EF4569-106C-4743-8A96-58E8F8914E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1" name="Freeform: Shape 220">
                <a:extLst>
                  <a:ext uri="{FF2B5EF4-FFF2-40B4-BE49-F238E27FC236}">
                    <a16:creationId xmlns:a16="http://schemas.microsoft.com/office/drawing/2014/main" id="{A8672656-3AB6-45FA-9178-6EEA584AC60F}"/>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2" name="Freeform: Shape 221">
                <a:extLst>
                  <a:ext uri="{FF2B5EF4-FFF2-40B4-BE49-F238E27FC236}">
                    <a16:creationId xmlns:a16="http://schemas.microsoft.com/office/drawing/2014/main" id="{3BE34346-DF8F-40ED-9960-375A6B408972}"/>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3" name="Freeform: Shape 222">
                <a:extLst>
                  <a:ext uri="{FF2B5EF4-FFF2-40B4-BE49-F238E27FC236}">
                    <a16:creationId xmlns:a16="http://schemas.microsoft.com/office/drawing/2014/main" id="{D2F41219-5DFE-4991-8A7E-D81EC1C2B5E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4" name="Freeform: Shape 223">
                <a:extLst>
                  <a:ext uri="{FF2B5EF4-FFF2-40B4-BE49-F238E27FC236}">
                    <a16:creationId xmlns:a16="http://schemas.microsoft.com/office/drawing/2014/main" id="{631B6AB5-7C4A-4437-A6BF-C6A236896589}"/>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5" name="Freeform: Shape 224">
                <a:extLst>
                  <a:ext uri="{FF2B5EF4-FFF2-40B4-BE49-F238E27FC236}">
                    <a16:creationId xmlns:a16="http://schemas.microsoft.com/office/drawing/2014/main" id="{897203B5-EF0D-4F4C-A4B6-B5582F7D6A7E}"/>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6" name="Freeform: Shape 225">
                <a:extLst>
                  <a:ext uri="{FF2B5EF4-FFF2-40B4-BE49-F238E27FC236}">
                    <a16:creationId xmlns:a16="http://schemas.microsoft.com/office/drawing/2014/main" id="{F7733105-9EB9-4EF2-8F40-6AD21A844C7D}"/>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7" name="Freeform: Shape 226">
                <a:extLst>
                  <a:ext uri="{FF2B5EF4-FFF2-40B4-BE49-F238E27FC236}">
                    <a16:creationId xmlns:a16="http://schemas.microsoft.com/office/drawing/2014/main" id="{E63EBB4B-F5A7-4554-A0C3-AED6ACAE8C3F}"/>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8" name="Freeform: Shape 227">
                <a:extLst>
                  <a:ext uri="{FF2B5EF4-FFF2-40B4-BE49-F238E27FC236}">
                    <a16:creationId xmlns:a16="http://schemas.microsoft.com/office/drawing/2014/main" id="{CCC74397-5624-4735-BE79-E16C6A12912A}"/>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9" name="Freeform: Shape 228">
                <a:extLst>
                  <a:ext uri="{FF2B5EF4-FFF2-40B4-BE49-F238E27FC236}">
                    <a16:creationId xmlns:a16="http://schemas.microsoft.com/office/drawing/2014/main" id="{A9A30123-68A7-4CAF-ACA1-E089D30CE5F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0" name="Freeform: Shape 229">
                <a:extLst>
                  <a:ext uri="{FF2B5EF4-FFF2-40B4-BE49-F238E27FC236}">
                    <a16:creationId xmlns:a16="http://schemas.microsoft.com/office/drawing/2014/main" id="{341E089E-6C28-47B4-8F8D-DC7B2964BFDE}"/>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1" name="Freeform: Shape 230">
                <a:extLst>
                  <a:ext uri="{FF2B5EF4-FFF2-40B4-BE49-F238E27FC236}">
                    <a16:creationId xmlns:a16="http://schemas.microsoft.com/office/drawing/2014/main" id="{60C3E376-3FA2-4F28-8E26-5126E54F2D37}"/>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2" name="Freeform: Shape 231">
                <a:extLst>
                  <a:ext uri="{FF2B5EF4-FFF2-40B4-BE49-F238E27FC236}">
                    <a16:creationId xmlns:a16="http://schemas.microsoft.com/office/drawing/2014/main" id="{4452E443-8362-453F-8594-E2C5D05D3398}"/>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3" name="Freeform: Shape 232">
                <a:extLst>
                  <a:ext uri="{FF2B5EF4-FFF2-40B4-BE49-F238E27FC236}">
                    <a16:creationId xmlns:a16="http://schemas.microsoft.com/office/drawing/2014/main" id="{C2043C4D-27CC-45D6-9A62-966A77DD5812}"/>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4" name="Freeform: Shape 233">
                <a:extLst>
                  <a:ext uri="{FF2B5EF4-FFF2-40B4-BE49-F238E27FC236}">
                    <a16:creationId xmlns:a16="http://schemas.microsoft.com/office/drawing/2014/main" id="{F2D98196-D099-495E-A828-A073967D67FB}"/>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5" name="Freeform: Shape 234">
                <a:extLst>
                  <a:ext uri="{FF2B5EF4-FFF2-40B4-BE49-F238E27FC236}">
                    <a16:creationId xmlns:a16="http://schemas.microsoft.com/office/drawing/2014/main" id="{68586E33-BCEF-4B0E-95AC-B1E8EA25C6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6" name="Freeform: Shape 235">
                <a:extLst>
                  <a:ext uri="{FF2B5EF4-FFF2-40B4-BE49-F238E27FC236}">
                    <a16:creationId xmlns:a16="http://schemas.microsoft.com/office/drawing/2014/main" id="{D088D3EB-C95E-441B-8F56-F04DDB19F1B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7" name="Freeform: Shape 236">
                <a:extLst>
                  <a:ext uri="{FF2B5EF4-FFF2-40B4-BE49-F238E27FC236}">
                    <a16:creationId xmlns:a16="http://schemas.microsoft.com/office/drawing/2014/main" id="{635A3D28-BCDB-445F-800B-8DE8585F6A30}"/>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8" name="Freeform: Shape 237">
                <a:extLst>
                  <a:ext uri="{FF2B5EF4-FFF2-40B4-BE49-F238E27FC236}">
                    <a16:creationId xmlns:a16="http://schemas.microsoft.com/office/drawing/2014/main" id="{49C1D7F6-B9CD-46FF-9058-CD4E3DC2EC5C}"/>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9" name="Freeform: Shape 238">
                <a:extLst>
                  <a:ext uri="{FF2B5EF4-FFF2-40B4-BE49-F238E27FC236}">
                    <a16:creationId xmlns:a16="http://schemas.microsoft.com/office/drawing/2014/main" id="{9942B8B8-7819-434C-902E-8BF793967CF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0" name="Freeform: Shape 239">
                <a:extLst>
                  <a:ext uri="{FF2B5EF4-FFF2-40B4-BE49-F238E27FC236}">
                    <a16:creationId xmlns:a16="http://schemas.microsoft.com/office/drawing/2014/main" id="{CDF6FF28-FCCB-4FD3-B5EC-8F9E3F4A1F0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1" name="Freeform: Shape 240">
                <a:extLst>
                  <a:ext uri="{FF2B5EF4-FFF2-40B4-BE49-F238E27FC236}">
                    <a16:creationId xmlns:a16="http://schemas.microsoft.com/office/drawing/2014/main" id="{36634934-EC58-49CF-8AF5-0D1AD757663A}"/>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2" name="Freeform: Shape 241">
                <a:extLst>
                  <a:ext uri="{FF2B5EF4-FFF2-40B4-BE49-F238E27FC236}">
                    <a16:creationId xmlns:a16="http://schemas.microsoft.com/office/drawing/2014/main" id="{2A938075-EEBB-426F-AAEF-8DB877F1BF9F}"/>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3" name="Freeform: Shape 242">
                <a:extLst>
                  <a:ext uri="{FF2B5EF4-FFF2-40B4-BE49-F238E27FC236}">
                    <a16:creationId xmlns:a16="http://schemas.microsoft.com/office/drawing/2014/main" id="{9CF2395A-C8FA-4CE0-BADE-AD9620DCAC9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4" name="Freeform: Shape 243">
                <a:extLst>
                  <a:ext uri="{FF2B5EF4-FFF2-40B4-BE49-F238E27FC236}">
                    <a16:creationId xmlns:a16="http://schemas.microsoft.com/office/drawing/2014/main" id="{724C8CBB-AE30-4BDE-9609-6AD9DC4F1A8E}"/>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5" name="Freeform: Shape 244">
                <a:extLst>
                  <a:ext uri="{FF2B5EF4-FFF2-40B4-BE49-F238E27FC236}">
                    <a16:creationId xmlns:a16="http://schemas.microsoft.com/office/drawing/2014/main" id="{75077D00-21A4-4EA4-A836-2E6F377DC283}"/>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6" name="Freeform: Shape 245">
                <a:extLst>
                  <a:ext uri="{FF2B5EF4-FFF2-40B4-BE49-F238E27FC236}">
                    <a16:creationId xmlns:a16="http://schemas.microsoft.com/office/drawing/2014/main" id="{BFE1D84B-3E9B-4355-AB70-29BD0813469B}"/>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7" name="Freeform: Shape 246">
                <a:extLst>
                  <a:ext uri="{FF2B5EF4-FFF2-40B4-BE49-F238E27FC236}">
                    <a16:creationId xmlns:a16="http://schemas.microsoft.com/office/drawing/2014/main" id="{7E91096F-72A7-40D5-8D94-E473A526218C}"/>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8" name="Freeform: Shape 247">
                <a:extLst>
                  <a:ext uri="{FF2B5EF4-FFF2-40B4-BE49-F238E27FC236}">
                    <a16:creationId xmlns:a16="http://schemas.microsoft.com/office/drawing/2014/main" id="{0EB75445-3187-4401-86FD-A85FA620C85F}"/>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9" name="Freeform: Shape 248">
                <a:extLst>
                  <a:ext uri="{FF2B5EF4-FFF2-40B4-BE49-F238E27FC236}">
                    <a16:creationId xmlns:a16="http://schemas.microsoft.com/office/drawing/2014/main" id="{1D95CA2E-E941-4D26-B91B-7CDAE8112AC0}"/>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0" name="Freeform: Shape 249">
                <a:extLst>
                  <a:ext uri="{FF2B5EF4-FFF2-40B4-BE49-F238E27FC236}">
                    <a16:creationId xmlns:a16="http://schemas.microsoft.com/office/drawing/2014/main" id="{8A8CFFAC-749B-484A-8C17-634131D9C09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1" name="Freeform: Shape 250">
                <a:extLst>
                  <a:ext uri="{FF2B5EF4-FFF2-40B4-BE49-F238E27FC236}">
                    <a16:creationId xmlns:a16="http://schemas.microsoft.com/office/drawing/2014/main" id="{3125F4A7-EAFB-49D2-848F-8D0C044BE27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2" name="Freeform: Shape 251">
                <a:extLst>
                  <a:ext uri="{FF2B5EF4-FFF2-40B4-BE49-F238E27FC236}">
                    <a16:creationId xmlns:a16="http://schemas.microsoft.com/office/drawing/2014/main" id="{B9B9B3BB-4B8E-4C75-96EA-4C2048C6F232}"/>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3" name="Freeform: Shape 252">
                <a:extLst>
                  <a:ext uri="{FF2B5EF4-FFF2-40B4-BE49-F238E27FC236}">
                    <a16:creationId xmlns:a16="http://schemas.microsoft.com/office/drawing/2014/main" id="{9017FF82-4E07-4642-AD9E-BB96D42BD639}"/>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4" name="Freeform: Shape 253">
                <a:extLst>
                  <a:ext uri="{FF2B5EF4-FFF2-40B4-BE49-F238E27FC236}">
                    <a16:creationId xmlns:a16="http://schemas.microsoft.com/office/drawing/2014/main" id="{6B1971AE-14DC-4045-882C-6B2E0CE3B16B}"/>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5" name="Freeform: Shape 254">
                <a:extLst>
                  <a:ext uri="{FF2B5EF4-FFF2-40B4-BE49-F238E27FC236}">
                    <a16:creationId xmlns:a16="http://schemas.microsoft.com/office/drawing/2014/main" id="{AA8CD457-0651-4ECC-81C7-C21EE779EDDA}"/>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6" name="Freeform: Shape 255">
                <a:extLst>
                  <a:ext uri="{FF2B5EF4-FFF2-40B4-BE49-F238E27FC236}">
                    <a16:creationId xmlns:a16="http://schemas.microsoft.com/office/drawing/2014/main" id="{65833210-69A5-47FF-8EA9-99D9E28B8D6D}"/>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7" name="Freeform: Shape 256">
                <a:extLst>
                  <a:ext uri="{FF2B5EF4-FFF2-40B4-BE49-F238E27FC236}">
                    <a16:creationId xmlns:a16="http://schemas.microsoft.com/office/drawing/2014/main" id="{C04C7A32-9FAA-4F63-9C56-4924343522E5}"/>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8" name="Freeform: Shape 257">
                <a:extLst>
                  <a:ext uri="{FF2B5EF4-FFF2-40B4-BE49-F238E27FC236}">
                    <a16:creationId xmlns:a16="http://schemas.microsoft.com/office/drawing/2014/main" id="{49DC777D-C77C-4470-B4AF-C884887B0C9C}"/>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9" name="Freeform: Shape 258">
                <a:extLst>
                  <a:ext uri="{FF2B5EF4-FFF2-40B4-BE49-F238E27FC236}">
                    <a16:creationId xmlns:a16="http://schemas.microsoft.com/office/drawing/2014/main" id="{158BF1D0-C876-400E-A139-5CE34D9B7581}"/>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0" name="Freeform: Shape 259">
                <a:extLst>
                  <a:ext uri="{FF2B5EF4-FFF2-40B4-BE49-F238E27FC236}">
                    <a16:creationId xmlns:a16="http://schemas.microsoft.com/office/drawing/2014/main" id="{12B92D7A-51EB-488C-8B4A-2DA48105CA0C}"/>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1" name="Freeform: Shape 260">
                <a:extLst>
                  <a:ext uri="{FF2B5EF4-FFF2-40B4-BE49-F238E27FC236}">
                    <a16:creationId xmlns:a16="http://schemas.microsoft.com/office/drawing/2014/main" id="{36F35362-EC6C-4B99-8EA0-B2E5F7E5754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2" name="Freeform: Shape 261">
                <a:extLst>
                  <a:ext uri="{FF2B5EF4-FFF2-40B4-BE49-F238E27FC236}">
                    <a16:creationId xmlns:a16="http://schemas.microsoft.com/office/drawing/2014/main" id="{E198CDFA-E8E4-4AB8-8152-70D0A99017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3" name="Freeform: Shape 262">
                <a:extLst>
                  <a:ext uri="{FF2B5EF4-FFF2-40B4-BE49-F238E27FC236}">
                    <a16:creationId xmlns:a16="http://schemas.microsoft.com/office/drawing/2014/main" id="{0A6E867E-E4D5-4962-B1E3-40C1EBAD454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4" name="Freeform: Shape 263">
                <a:extLst>
                  <a:ext uri="{FF2B5EF4-FFF2-40B4-BE49-F238E27FC236}">
                    <a16:creationId xmlns:a16="http://schemas.microsoft.com/office/drawing/2014/main" id="{80E476FD-96DE-446C-867F-9D329645237F}"/>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5" name="Freeform: Shape 264">
                <a:extLst>
                  <a:ext uri="{FF2B5EF4-FFF2-40B4-BE49-F238E27FC236}">
                    <a16:creationId xmlns:a16="http://schemas.microsoft.com/office/drawing/2014/main" id="{2A4B1DEE-9DE5-44FA-999C-35FC48FFD87B}"/>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6" name="Freeform: Shape 265">
                <a:extLst>
                  <a:ext uri="{FF2B5EF4-FFF2-40B4-BE49-F238E27FC236}">
                    <a16:creationId xmlns:a16="http://schemas.microsoft.com/office/drawing/2014/main" id="{B0466F5E-3E96-4F81-8A0D-03BE09971D09}"/>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7" name="Freeform: Shape 266">
                <a:extLst>
                  <a:ext uri="{FF2B5EF4-FFF2-40B4-BE49-F238E27FC236}">
                    <a16:creationId xmlns:a16="http://schemas.microsoft.com/office/drawing/2014/main" id="{7F10273E-D499-4A93-806B-29552CFEAB9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8" name="Freeform: Shape 267">
                <a:extLst>
                  <a:ext uri="{FF2B5EF4-FFF2-40B4-BE49-F238E27FC236}">
                    <a16:creationId xmlns:a16="http://schemas.microsoft.com/office/drawing/2014/main" id="{9F109E66-58F5-49F9-A8FA-C2C6B9D3314D}"/>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9" name="Freeform: Shape 268">
                <a:extLst>
                  <a:ext uri="{FF2B5EF4-FFF2-40B4-BE49-F238E27FC236}">
                    <a16:creationId xmlns:a16="http://schemas.microsoft.com/office/drawing/2014/main" id="{BEFEAFE3-481D-4BD8-8E0E-FD2D65147594}"/>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0" name="Freeform: Shape 269">
                <a:extLst>
                  <a:ext uri="{FF2B5EF4-FFF2-40B4-BE49-F238E27FC236}">
                    <a16:creationId xmlns:a16="http://schemas.microsoft.com/office/drawing/2014/main" id="{4D9F94D2-04D5-4055-ABB3-12E2D54D9168}"/>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1" name="Freeform: Shape 270">
                <a:extLst>
                  <a:ext uri="{FF2B5EF4-FFF2-40B4-BE49-F238E27FC236}">
                    <a16:creationId xmlns:a16="http://schemas.microsoft.com/office/drawing/2014/main" id="{8DF12218-DA8B-4C9D-AC25-6E4EB9E5157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2" name="Freeform: Shape 271">
                <a:extLst>
                  <a:ext uri="{FF2B5EF4-FFF2-40B4-BE49-F238E27FC236}">
                    <a16:creationId xmlns:a16="http://schemas.microsoft.com/office/drawing/2014/main" id="{0EBFC3D4-98BB-45EA-B787-42AD1392C199}"/>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3" name="Freeform: Shape 272">
                <a:extLst>
                  <a:ext uri="{FF2B5EF4-FFF2-40B4-BE49-F238E27FC236}">
                    <a16:creationId xmlns:a16="http://schemas.microsoft.com/office/drawing/2014/main" id="{B012490F-C6CB-4B2B-ACEE-164410E430A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4" name="Freeform: Shape 273">
                <a:extLst>
                  <a:ext uri="{FF2B5EF4-FFF2-40B4-BE49-F238E27FC236}">
                    <a16:creationId xmlns:a16="http://schemas.microsoft.com/office/drawing/2014/main" id="{C8A0CEBF-7017-4AE8-B110-4FB98A0931A1}"/>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5" name="Freeform: Shape 274">
                <a:extLst>
                  <a:ext uri="{FF2B5EF4-FFF2-40B4-BE49-F238E27FC236}">
                    <a16:creationId xmlns:a16="http://schemas.microsoft.com/office/drawing/2014/main" id="{BFB90B3C-B2E2-41FC-852F-20935BD58D3F}"/>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6" name="Freeform: Shape 275">
                <a:extLst>
                  <a:ext uri="{FF2B5EF4-FFF2-40B4-BE49-F238E27FC236}">
                    <a16:creationId xmlns:a16="http://schemas.microsoft.com/office/drawing/2014/main" id="{AD216D02-05DA-4573-8119-B89DD39D163C}"/>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7" name="Freeform: Shape 276">
                <a:extLst>
                  <a:ext uri="{FF2B5EF4-FFF2-40B4-BE49-F238E27FC236}">
                    <a16:creationId xmlns:a16="http://schemas.microsoft.com/office/drawing/2014/main" id="{4AD95CA3-812D-4706-A483-37C60CEFCF96}"/>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8" name="Freeform: Shape 277">
                <a:extLst>
                  <a:ext uri="{FF2B5EF4-FFF2-40B4-BE49-F238E27FC236}">
                    <a16:creationId xmlns:a16="http://schemas.microsoft.com/office/drawing/2014/main" id="{ED7350CE-E616-42AC-8E07-41E9A7A07CA9}"/>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9" name="Freeform: Shape 278">
                <a:extLst>
                  <a:ext uri="{FF2B5EF4-FFF2-40B4-BE49-F238E27FC236}">
                    <a16:creationId xmlns:a16="http://schemas.microsoft.com/office/drawing/2014/main" id="{87A359AE-1FD7-4EC0-9759-55B2173A6EFD}"/>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0" name="Freeform: Shape 279">
                <a:extLst>
                  <a:ext uri="{FF2B5EF4-FFF2-40B4-BE49-F238E27FC236}">
                    <a16:creationId xmlns:a16="http://schemas.microsoft.com/office/drawing/2014/main" id="{97A88E14-719D-4D47-A0A1-80D6780E8EED}"/>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1" name="Freeform: Shape 280">
                <a:extLst>
                  <a:ext uri="{FF2B5EF4-FFF2-40B4-BE49-F238E27FC236}">
                    <a16:creationId xmlns:a16="http://schemas.microsoft.com/office/drawing/2014/main" id="{D16E2313-CE29-4A31-AC81-790178F4746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2" name="Freeform: Shape 281">
                <a:extLst>
                  <a:ext uri="{FF2B5EF4-FFF2-40B4-BE49-F238E27FC236}">
                    <a16:creationId xmlns:a16="http://schemas.microsoft.com/office/drawing/2014/main" id="{1D1C4F29-D833-4964-B939-3B727AE1EA41}"/>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3" name="Freeform: Shape 282">
                <a:extLst>
                  <a:ext uri="{FF2B5EF4-FFF2-40B4-BE49-F238E27FC236}">
                    <a16:creationId xmlns:a16="http://schemas.microsoft.com/office/drawing/2014/main" id="{4AAC2964-5640-4A4F-AF95-C44533263206}"/>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4" name="Freeform: Shape 283">
                <a:extLst>
                  <a:ext uri="{FF2B5EF4-FFF2-40B4-BE49-F238E27FC236}">
                    <a16:creationId xmlns:a16="http://schemas.microsoft.com/office/drawing/2014/main" id="{234E3EAE-3024-4122-B3C9-D19EF89411B2}"/>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5" name="Freeform: Shape 284">
                <a:extLst>
                  <a:ext uri="{FF2B5EF4-FFF2-40B4-BE49-F238E27FC236}">
                    <a16:creationId xmlns:a16="http://schemas.microsoft.com/office/drawing/2014/main" id="{28FD952A-B49E-4AFD-BE46-A826C893BA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6" name="Freeform: Shape 285">
                <a:extLst>
                  <a:ext uri="{FF2B5EF4-FFF2-40B4-BE49-F238E27FC236}">
                    <a16:creationId xmlns:a16="http://schemas.microsoft.com/office/drawing/2014/main" id="{A8F11D09-106F-4800-8537-1511F52735A8}"/>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7" name="Freeform: Shape 286">
                <a:extLst>
                  <a:ext uri="{FF2B5EF4-FFF2-40B4-BE49-F238E27FC236}">
                    <a16:creationId xmlns:a16="http://schemas.microsoft.com/office/drawing/2014/main" id="{628B2A9C-BF81-4C2A-A82F-094822D91962}"/>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8" name="Freeform: Shape 287">
                <a:extLst>
                  <a:ext uri="{FF2B5EF4-FFF2-40B4-BE49-F238E27FC236}">
                    <a16:creationId xmlns:a16="http://schemas.microsoft.com/office/drawing/2014/main" id="{67DB4930-228B-47AF-AAF7-1BF8F1B48A13}"/>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9" name="Freeform: Shape 288">
                <a:extLst>
                  <a:ext uri="{FF2B5EF4-FFF2-40B4-BE49-F238E27FC236}">
                    <a16:creationId xmlns:a16="http://schemas.microsoft.com/office/drawing/2014/main" id="{5C000D14-C33C-4ABC-8859-916548DDFFB4}"/>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0" name="Freeform: Shape 289">
                <a:extLst>
                  <a:ext uri="{FF2B5EF4-FFF2-40B4-BE49-F238E27FC236}">
                    <a16:creationId xmlns:a16="http://schemas.microsoft.com/office/drawing/2014/main" id="{EFD3C8C8-BB59-449C-B55E-01F014FF2BD1}"/>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1" name="Freeform: Shape 290">
                <a:extLst>
                  <a:ext uri="{FF2B5EF4-FFF2-40B4-BE49-F238E27FC236}">
                    <a16:creationId xmlns:a16="http://schemas.microsoft.com/office/drawing/2014/main" id="{F67091D2-B1F6-4D9C-BE4A-EE3988A464AF}"/>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2" name="Freeform: Shape 291">
                <a:extLst>
                  <a:ext uri="{FF2B5EF4-FFF2-40B4-BE49-F238E27FC236}">
                    <a16:creationId xmlns:a16="http://schemas.microsoft.com/office/drawing/2014/main" id="{E696DB2D-BF32-49CF-A3D0-B5BCFFFC3A7C}"/>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3" name="Freeform: Shape 292">
                <a:extLst>
                  <a:ext uri="{FF2B5EF4-FFF2-40B4-BE49-F238E27FC236}">
                    <a16:creationId xmlns:a16="http://schemas.microsoft.com/office/drawing/2014/main" id="{DA9DFC77-4503-4E27-81F8-4EC423EE7F26}"/>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4" name="Freeform: Shape 293">
                <a:extLst>
                  <a:ext uri="{FF2B5EF4-FFF2-40B4-BE49-F238E27FC236}">
                    <a16:creationId xmlns:a16="http://schemas.microsoft.com/office/drawing/2014/main" id="{C9750606-8257-49A8-BAC6-8AF5245F225F}"/>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5" name="Freeform: Shape 294">
                <a:extLst>
                  <a:ext uri="{FF2B5EF4-FFF2-40B4-BE49-F238E27FC236}">
                    <a16:creationId xmlns:a16="http://schemas.microsoft.com/office/drawing/2014/main" id="{1FAF9961-6FEB-4F37-AA12-4123C2F348C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6" name="Freeform: Shape 295">
                <a:extLst>
                  <a:ext uri="{FF2B5EF4-FFF2-40B4-BE49-F238E27FC236}">
                    <a16:creationId xmlns:a16="http://schemas.microsoft.com/office/drawing/2014/main" id="{ECEB85EF-07A3-4915-972B-41652BD77A0A}"/>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7" name="Freeform: Shape 296">
                <a:extLst>
                  <a:ext uri="{FF2B5EF4-FFF2-40B4-BE49-F238E27FC236}">
                    <a16:creationId xmlns:a16="http://schemas.microsoft.com/office/drawing/2014/main" id="{70E3C169-E198-408B-8C0B-6D107638EEA4}"/>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8" name="Freeform: Shape 297">
                <a:extLst>
                  <a:ext uri="{FF2B5EF4-FFF2-40B4-BE49-F238E27FC236}">
                    <a16:creationId xmlns:a16="http://schemas.microsoft.com/office/drawing/2014/main" id="{F55D2648-69AF-4F06-B4E2-ED7EB64562C0}"/>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9" name="Freeform: Shape 298">
                <a:extLst>
                  <a:ext uri="{FF2B5EF4-FFF2-40B4-BE49-F238E27FC236}">
                    <a16:creationId xmlns:a16="http://schemas.microsoft.com/office/drawing/2014/main" id="{808EE613-DBD4-40A5-B2FC-FFE52B379596}"/>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0" name="Freeform: Shape 299">
                <a:extLst>
                  <a:ext uri="{FF2B5EF4-FFF2-40B4-BE49-F238E27FC236}">
                    <a16:creationId xmlns:a16="http://schemas.microsoft.com/office/drawing/2014/main" id="{5CF13D94-C51E-4F0C-93ED-89C74D5967D4}"/>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1" name="Freeform: Shape 300">
                <a:extLst>
                  <a:ext uri="{FF2B5EF4-FFF2-40B4-BE49-F238E27FC236}">
                    <a16:creationId xmlns:a16="http://schemas.microsoft.com/office/drawing/2014/main" id="{D02372BC-9E3F-430B-9E13-B750B7548287}"/>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2" name="Freeform: Shape 301">
                <a:extLst>
                  <a:ext uri="{FF2B5EF4-FFF2-40B4-BE49-F238E27FC236}">
                    <a16:creationId xmlns:a16="http://schemas.microsoft.com/office/drawing/2014/main" id="{5CC5A4DF-827D-4F25-A560-89C50AFC96F9}"/>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3" name="Freeform: Shape 302">
                <a:extLst>
                  <a:ext uri="{FF2B5EF4-FFF2-40B4-BE49-F238E27FC236}">
                    <a16:creationId xmlns:a16="http://schemas.microsoft.com/office/drawing/2014/main" id="{C664ED74-3F99-4CD6-9B08-8C66D3C2384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4" name="Freeform: Shape 303">
                <a:extLst>
                  <a:ext uri="{FF2B5EF4-FFF2-40B4-BE49-F238E27FC236}">
                    <a16:creationId xmlns:a16="http://schemas.microsoft.com/office/drawing/2014/main" id="{A366A050-ABC8-404E-9D19-88C1BFD746AD}"/>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5" name="Freeform: Shape 304">
                <a:extLst>
                  <a:ext uri="{FF2B5EF4-FFF2-40B4-BE49-F238E27FC236}">
                    <a16:creationId xmlns:a16="http://schemas.microsoft.com/office/drawing/2014/main" id="{E54F9189-EFA8-450C-9A79-2642C2815DC1}"/>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6" name="Freeform: Shape 305">
                <a:extLst>
                  <a:ext uri="{FF2B5EF4-FFF2-40B4-BE49-F238E27FC236}">
                    <a16:creationId xmlns:a16="http://schemas.microsoft.com/office/drawing/2014/main" id="{83474EF4-3910-4D27-8CE9-6B0571690FB0}"/>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7" name="Freeform: Shape 306">
                <a:extLst>
                  <a:ext uri="{FF2B5EF4-FFF2-40B4-BE49-F238E27FC236}">
                    <a16:creationId xmlns:a16="http://schemas.microsoft.com/office/drawing/2014/main" id="{07AF992F-ECBF-4DC7-AAD7-C89A905F51C3}"/>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8" name="Freeform: Shape 307">
                <a:extLst>
                  <a:ext uri="{FF2B5EF4-FFF2-40B4-BE49-F238E27FC236}">
                    <a16:creationId xmlns:a16="http://schemas.microsoft.com/office/drawing/2014/main" id="{8DF44771-0BBE-4ABF-A1A0-4F21168E9496}"/>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9" name="Freeform: Shape 308">
                <a:extLst>
                  <a:ext uri="{FF2B5EF4-FFF2-40B4-BE49-F238E27FC236}">
                    <a16:creationId xmlns:a16="http://schemas.microsoft.com/office/drawing/2014/main" id="{A83A06AC-4FF7-4E63-8018-3EC97686E21C}"/>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0" name="Freeform: Shape 309">
                <a:extLst>
                  <a:ext uri="{FF2B5EF4-FFF2-40B4-BE49-F238E27FC236}">
                    <a16:creationId xmlns:a16="http://schemas.microsoft.com/office/drawing/2014/main" id="{CF2D1DA8-92C8-41E9-B8CA-AA39868CBF09}"/>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1" name="Freeform: Shape 310">
                <a:extLst>
                  <a:ext uri="{FF2B5EF4-FFF2-40B4-BE49-F238E27FC236}">
                    <a16:creationId xmlns:a16="http://schemas.microsoft.com/office/drawing/2014/main" id="{CE7EB8CC-07A4-47A7-928A-8984C4706850}"/>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2" name="Freeform: Shape 311">
                <a:extLst>
                  <a:ext uri="{FF2B5EF4-FFF2-40B4-BE49-F238E27FC236}">
                    <a16:creationId xmlns:a16="http://schemas.microsoft.com/office/drawing/2014/main" id="{DD8F57F4-0054-4907-A5A4-FEA9B509AD3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3" name="Freeform: Shape 312">
                <a:extLst>
                  <a:ext uri="{FF2B5EF4-FFF2-40B4-BE49-F238E27FC236}">
                    <a16:creationId xmlns:a16="http://schemas.microsoft.com/office/drawing/2014/main" id="{60ED5BA9-E036-40AE-A6CC-0DECB39D5A46}"/>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4" name="Freeform: Shape 313">
                <a:extLst>
                  <a:ext uri="{FF2B5EF4-FFF2-40B4-BE49-F238E27FC236}">
                    <a16:creationId xmlns:a16="http://schemas.microsoft.com/office/drawing/2014/main" id="{0FD10507-E725-4668-A9B2-F1C23A57A16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5" name="Freeform: Shape 314">
                <a:extLst>
                  <a:ext uri="{FF2B5EF4-FFF2-40B4-BE49-F238E27FC236}">
                    <a16:creationId xmlns:a16="http://schemas.microsoft.com/office/drawing/2014/main" id="{D1C0A19B-7E91-4068-9AA4-14FA512E22BD}"/>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6" name="Freeform: Shape 315">
                <a:extLst>
                  <a:ext uri="{FF2B5EF4-FFF2-40B4-BE49-F238E27FC236}">
                    <a16:creationId xmlns:a16="http://schemas.microsoft.com/office/drawing/2014/main" id="{280850D2-6E89-4131-9FB7-A009F965BDEB}"/>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7" name="Freeform: Shape 316">
                <a:extLst>
                  <a:ext uri="{FF2B5EF4-FFF2-40B4-BE49-F238E27FC236}">
                    <a16:creationId xmlns:a16="http://schemas.microsoft.com/office/drawing/2014/main" id="{9FE1F233-525B-490D-92CE-E84B86136916}"/>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8" name="Freeform: Shape 317">
                <a:extLst>
                  <a:ext uri="{FF2B5EF4-FFF2-40B4-BE49-F238E27FC236}">
                    <a16:creationId xmlns:a16="http://schemas.microsoft.com/office/drawing/2014/main" id="{7181D01C-96B5-44C1-A386-30CE0F738E0D}"/>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9" name="Freeform: Shape 318">
                <a:extLst>
                  <a:ext uri="{FF2B5EF4-FFF2-40B4-BE49-F238E27FC236}">
                    <a16:creationId xmlns:a16="http://schemas.microsoft.com/office/drawing/2014/main" id="{E2B633A1-C30D-4403-AC8F-43AC6B9B7EA1}"/>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0" name="Freeform: Shape 319">
                <a:extLst>
                  <a:ext uri="{FF2B5EF4-FFF2-40B4-BE49-F238E27FC236}">
                    <a16:creationId xmlns:a16="http://schemas.microsoft.com/office/drawing/2014/main" id="{6A8ADFAF-7B99-4AF5-8AD0-6F6396B1E2AC}"/>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1" name="Freeform: Shape 320">
                <a:extLst>
                  <a:ext uri="{FF2B5EF4-FFF2-40B4-BE49-F238E27FC236}">
                    <a16:creationId xmlns:a16="http://schemas.microsoft.com/office/drawing/2014/main" id="{BF24EED6-9FF6-4D3B-B888-7C128BA748FD}"/>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2" name="Freeform: Shape 321">
                <a:extLst>
                  <a:ext uri="{FF2B5EF4-FFF2-40B4-BE49-F238E27FC236}">
                    <a16:creationId xmlns:a16="http://schemas.microsoft.com/office/drawing/2014/main" id="{6120BD91-6B39-4427-90EE-7F3AA46700A4}"/>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3" name="Freeform: Shape 322">
                <a:extLst>
                  <a:ext uri="{FF2B5EF4-FFF2-40B4-BE49-F238E27FC236}">
                    <a16:creationId xmlns:a16="http://schemas.microsoft.com/office/drawing/2014/main" id="{99BA16F9-242B-4140-BC3F-17E348414733}"/>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4" name="Freeform: Shape 323">
                <a:extLst>
                  <a:ext uri="{FF2B5EF4-FFF2-40B4-BE49-F238E27FC236}">
                    <a16:creationId xmlns:a16="http://schemas.microsoft.com/office/drawing/2014/main" id="{814ACF54-DEC1-429C-85FA-022FE7302222}"/>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5" name="Freeform: Shape 324">
                <a:extLst>
                  <a:ext uri="{FF2B5EF4-FFF2-40B4-BE49-F238E27FC236}">
                    <a16:creationId xmlns:a16="http://schemas.microsoft.com/office/drawing/2014/main" id="{8E30803D-601A-44AA-8D2C-F89DB4ADF487}"/>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6" name="Freeform: Shape 325">
                <a:extLst>
                  <a:ext uri="{FF2B5EF4-FFF2-40B4-BE49-F238E27FC236}">
                    <a16:creationId xmlns:a16="http://schemas.microsoft.com/office/drawing/2014/main" id="{4E6EEE87-0C42-4413-8EA5-706C464D32B5}"/>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7" name="Freeform: Shape 326">
                <a:extLst>
                  <a:ext uri="{FF2B5EF4-FFF2-40B4-BE49-F238E27FC236}">
                    <a16:creationId xmlns:a16="http://schemas.microsoft.com/office/drawing/2014/main" id="{0832DF18-6AAF-4499-8D30-5A79B18EC003}"/>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8" name="Freeform: Shape 327">
                <a:extLst>
                  <a:ext uri="{FF2B5EF4-FFF2-40B4-BE49-F238E27FC236}">
                    <a16:creationId xmlns:a16="http://schemas.microsoft.com/office/drawing/2014/main" id="{4AD66F08-011B-4A20-B1E5-D3A9A35AA4EB}"/>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9" name="Freeform: Shape 328">
                <a:extLst>
                  <a:ext uri="{FF2B5EF4-FFF2-40B4-BE49-F238E27FC236}">
                    <a16:creationId xmlns:a16="http://schemas.microsoft.com/office/drawing/2014/main" id="{BBD23BB3-08F2-47BC-B141-4E6ED9492AA2}"/>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0" name="Freeform: Shape 329">
                <a:extLst>
                  <a:ext uri="{FF2B5EF4-FFF2-40B4-BE49-F238E27FC236}">
                    <a16:creationId xmlns:a16="http://schemas.microsoft.com/office/drawing/2014/main" id="{B3CE711A-2069-42C1-98C4-4508B5943F6A}"/>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1" name="Freeform: Shape 330">
                <a:extLst>
                  <a:ext uri="{FF2B5EF4-FFF2-40B4-BE49-F238E27FC236}">
                    <a16:creationId xmlns:a16="http://schemas.microsoft.com/office/drawing/2014/main" id="{26B8F21B-C222-4784-8D4C-7D5D24EA1F38}"/>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2" name="Freeform: Shape 331">
                <a:extLst>
                  <a:ext uri="{FF2B5EF4-FFF2-40B4-BE49-F238E27FC236}">
                    <a16:creationId xmlns:a16="http://schemas.microsoft.com/office/drawing/2014/main" id="{58C4C653-04CF-45EA-92F4-3B76B0AA9719}"/>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3" name="Freeform: Shape 332">
                <a:extLst>
                  <a:ext uri="{FF2B5EF4-FFF2-40B4-BE49-F238E27FC236}">
                    <a16:creationId xmlns:a16="http://schemas.microsoft.com/office/drawing/2014/main" id="{755FD61D-1008-46FD-86B1-4F633814A45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4" name="Freeform: Shape 333">
                <a:extLst>
                  <a:ext uri="{FF2B5EF4-FFF2-40B4-BE49-F238E27FC236}">
                    <a16:creationId xmlns:a16="http://schemas.microsoft.com/office/drawing/2014/main" id="{A3DBC891-2610-4AC1-B1D3-806E504EF435}"/>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5" name="Freeform: Shape 334">
                <a:extLst>
                  <a:ext uri="{FF2B5EF4-FFF2-40B4-BE49-F238E27FC236}">
                    <a16:creationId xmlns:a16="http://schemas.microsoft.com/office/drawing/2014/main" id="{4D9F77CB-AC06-45E2-B791-BA0A7FC6A6C5}"/>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6" name="Freeform: Shape 335">
                <a:extLst>
                  <a:ext uri="{FF2B5EF4-FFF2-40B4-BE49-F238E27FC236}">
                    <a16:creationId xmlns:a16="http://schemas.microsoft.com/office/drawing/2014/main" id="{9006458F-4478-468F-ADDA-3A1A260F2798}"/>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7" name="Freeform: Shape 336">
                <a:extLst>
                  <a:ext uri="{FF2B5EF4-FFF2-40B4-BE49-F238E27FC236}">
                    <a16:creationId xmlns:a16="http://schemas.microsoft.com/office/drawing/2014/main" id="{366818E9-6C2E-4220-8542-BD64F8B7EE81}"/>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8" name="Freeform: Shape 337">
                <a:extLst>
                  <a:ext uri="{FF2B5EF4-FFF2-40B4-BE49-F238E27FC236}">
                    <a16:creationId xmlns:a16="http://schemas.microsoft.com/office/drawing/2014/main" id="{BD7BF3C8-FAD3-44BA-A91A-7FCE6DCE83E9}"/>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9" name="Freeform: Shape 338">
                <a:extLst>
                  <a:ext uri="{FF2B5EF4-FFF2-40B4-BE49-F238E27FC236}">
                    <a16:creationId xmlns:a16="http://schemas.microsoft.com/office/drawing/2014/main" id="{A675950D-FE3F-4100-8304-02525FC59CA4}"/>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0" name="Freeform: Shape 339">
                <a:extLst>
                  <a:ext uri="{FF2B5EF4-FFF2-40B4-BE49-F238E27FC236}">
                    <a16:creationId xmlns:a16="http://schemas.microsoft.com/office/drawing/2014/main" id="{67959628-A9E4-4868-B5C4-02A208D9EABC}"/>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1" name="Freeform: Shape 340">
                <a:extLst>
                  <a:ext uri="{FF2B5EF4-FFF2-40B4-BE49-F238E27FC236}">
                    <a16:creationId xmlns:a16="http://schemas.microsoft.com/office/drawing/2014/main" id="{ADECC7F1-0F45-486A-A990-EB276BB3384F}"/>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2" name="Freeform: Shape 341">
                <a:extLst>
                  <a:ext uri="{FF2B5EF4-FFF2-40B4-BE49-F238E27FC236}">
                    <a16:creationId xmlns:a16="http://schemas.microsoft.com/office/drawing/2014/main" id="{1245F143-DC77-4399-A4A7-A1F3B3918032}"/>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3" name="Freeform: Shape 342">
                <a:extLst>
                  <a:ext uri="{FF2B5EF4-FFF2-40B4-BE49-F238E27FC236}">
                    <a16:creationId xmlns:a16="http://schemas.microsoft.com/office/drawing/2014/main" id="{475F08F8-55E9-4206-9AAE-E916FC31406E}"/>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4" name="Freeform: Shape 343">
                <a:extLst>
                  <a:ext uri="{FF2B5EF4-FFF2-40B4-BE49-F238E27FC236}">
                    <a16:creationId xmlns:a16="http://schemas.microsoft.com/office/drawing/2014/main" id="{B161936D-1B88-4DE0-9773-06D8E71E803C}"/>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5" name="Freeform: Shape 344">
                <a:extLst>
                  <a:ext uri="{FF2B5EF4-FFF2-40B4-BE49-F238E27FC236}">
                    <a16:creationId xmlns:a16="http://schemas.microsoft.com/office/drawing/2014/main" id="{D9EA60CC-AC1F-49D4-94B1-48FD127B43A7}"/>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6" name="Freeform: Shape 345">
                <a:extLst>
                  <a:ext uri="{FF2B5EF4-FFF2-40B4-BE49-F238E27FC236}">
                    <a16:creationId xmlns:a16="http://schemas.microsoft.com/office/drawing/2014/main" id="{56AE36DF-ED72-4751-A123-9AD7BA0CEEE0}"/>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7" name="Freeform: Shape 346">
                <a:extLst>
                  <a:ext uri="{FF2B5EF4-FFF2-40B4-BE49-F238E27FC236}">
                    <a16:creationId xmlns:a16="http://schemas.microsoft.com/office/drawing/2014/main" id="{856DA2E5-CBAE-4B4F-A30B-DFC1EE9B592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8" name="Freeform: Shape 347">
                <a:extLst>
                  <a:ext uri="{FF2B5EF4-FFF2-40B4-BE49-F238E27FC236}">
                    <a16:creationId xmlns:a16="http://schemas.microsoft.com/office/drawing/2014/main" id="{5E60101A-81EF-48E2-B67D-EB8847278D98}"/>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9" name="Freeform: Shape 348">
                <a:extLst>
                  <a:ext uri="{FF2B5EF4-FFF2-40B4-BE49-F238E27FC236}">
                    <a16:creationId xmlns:a16="http://schemas.microsoft.com/office/drawing/2014/main" id="{623BF631-A52C-4AAD-B012-1FD678A1F65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50" name="Freeform: Shape 349">
                <a:extLst>
                  <a:ext uri="{FF2B5EF4-FFF2-40B4-BE49-F238E27FC236}">
                    <a16:creationId xmlns:a16="http://schemas.microsoft.com/office/drawing/2014/main" id="{3BA8C092-E3E4-4EA7-A73A-3BB13B493E2D}"/>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51" name="Freeform: Shape 350">
                <a:extLst>
                  <a:ext uri="{FF2B5EF4-FFF2-40B4-BE49-F238E27FC236}">
                    <a16:creationId xmlns:a16="http://schemas.microsoft.com/office/drawing/2014/main" id="{E4D5F4C5-FFAD-41D1-9E66-8DEA9AE3C68A}"/>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52" name="Freeform: Shape 351">
                <a:extLst>
                  <a:ext uri="{FF2B5EF4-FFF2-40B4-BE49-F238E27FC236}">
                    <a16:creationId xmlns:a16="http://schemas.microsoft.com/office/drawing/2014/main" id="{1B80E2AD-D598-4076-9A70-3FF60D761AAE}"/>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53" name="Freeform: Shape 352">
                <a:extLst>
                  <a:ext uri="{FF2B5EF4-FFF2-40B4-BE49-F238E27FC236}">
                    <a16:creationId xmlns:a16="http://schemas.microsoft.com/office/drawing/2014/main" id="{1E139F40-06E7-4E2F-A479-392BC2D27152}"/>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54" name="Freeform: Shape 353">
                <a:extLst>
                  <a:ext uri="{FF2B5EF4-FFF2-40B4-BE49-F238E27FC236}">
                    <a16:creationId xmlns:a16="http://schemas.microsoft.com/office/drawing/2014/main" id="{57B33B74-723F-44E4-8CF7-F68B6BBEE243}"/>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55" name="Freeform: Shape 354">
                <a:extLst>
                  <a:ext uri="{FF2B5EF4-FFF2-40B4-BE49-F238E27FC236}">
                    <a16:creationId xmlns:a16="http://schemas.microsoft.com/office/drawing/2014/main" id="{3300C380-880A-440E-AD73-941A859A69BF}"/>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56" name="Freeform: Shape 355">
                <a:extLst>
                  <a:ext uri="{FF2B5EF4-FFF2-40B4-BE49-F238E27FC236}">
                    <a16:creationId xmlns:a16="http://schemas.microsoft.com/office/drawing/2014/main" id="{8649CE7C-4F6C-4C19-9A37-881B022144B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57" name="Freeform: Shape 356">
                <a:extLst>
                  <a:ext uri="{FF2B5EF4-FFF2-40B4-BE49-F238E27FC236}">
                    <a16:creationId xmlns:a16="http://schemas.microsoft.com/office/drawing/2014/main" id="{88A320C2-A1D9-4FC0-89CA-B951E12B32C0}"/>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19" name="Graphic 4">
              <a:extLst>
                <a:ext uri="{FF2B5EF4-FFF2-40B4-BE49-F238E27FC236}">
                  <a16:creationId xmlns:a16="http://schemas.microsoft.com/office/drawing/2014/main" id="{723EE676-95B0-40B5-BB3B-183555D2F1A1}"/>
                </a:ext>
              </a:extLst>
            </p:cNvPr>
            <p:cNvGrpSpPr/>
            <p:nvPr/>
          </p:nvGrpSpPr>
          <p:grpSpPr>
            <a:xfrm>
              <a:off x="10154386" y="4452483"/>
              <a:ext cx="1443404" cy="1443418"/>
              <a:chOff x="5734037" y="3067039"/>
              <a:chExt cx="724483" cy="724489"/>
            </a:xfrm>
            <a:grpFill/>
          </p:grpSpPr>
          <p:sp>
            <p:nvSpPr>
              <p:cNvPr id="20" name="Freeform: Shape 19">
                <a:extLst>
                  <a:ext uri="{FF2B5EF4-FFF2-40B4-BE49-F238E27FC236}">
                    <a16:creationId xmlns:a16="http://schemas.microsoft.com/office/drawing/2014/main" id="{13EE9E24-328D-4967-A7D6-9AD696D5C918}"/>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 name="Freeform: Shape 20">
                <a:extLst>
                  <a:ext uri="{FF2B5EF4-FFF2-40B4-BE49-F238E27FC236}">
                    <a16:creationId xmlns:a16="http://schemas.microsoft.com/office/drawing/2014/main" id="{7F066982-3E06-46AC-8C85-3AA30F5EFDB9}"/>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E699AAE6-74C2-4138-8B31-465764562509}"/>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2FB875D4-122F-435D-8C34-5FA4B0BBE08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 name="Freeform: Shape 23">
                <a:extLst>
                  <a:ext uri="{FF2B5EF4-FFF2-40B4-BE49-F238E27FC236}">
                    <a16:creationId xmlns:a16="http://schemas.microsoft.com/office/drawing/2014/main" id="{A1E1023F-42A9-42FC-86FB-4730DD3158D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 name="Freeform: Shape 24">
                <a:extLst>
                  <a:ext uri="{FF2B5EF4-FFF2-40B4-BE49-F238E27FC236}">
                    <a16:creationId xmlns:a16="http://schemas.microsoft.com/office/drawing/2014/main" id="{219FA068-A7DA-424C-81C0-CCA59AFF291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6" name="Freeform: Shape 25">
                <a:extLst>
                  <a:ext uri="{FF2B5EF4-FFF2-40B4-BE49-F238E27FC236}">
                    <a16:creationId xmlns:a16="http://schemas.microsoft.com/office/drawing/2014/main" id="{76050C48-FA99-47E4-9729-B386AD54EA47}"/>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7" name="Freeform: Shape 26">
                <a:extLst>
                  <a:ext uri="{FF2B5EF4-FFF2-40B4-BE49-F238E27FC236}">
                    <a16:creationId xmlns:a16="http://schemas.microsoft.com/office/drawing/2014/main" id="{A327ECE9-CE51-4C29-9AFB-D740BC96774A}"/>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8" name="Freeform: Shape 27">
                <a:extLst>
                  <a:ext uri="{FF2B5EF4-FFF2-40B4-BE49-F238E27FC236}">
                    <a16:creationId xmlns:a16="http://schemas.microsoft.com/office/drawing/2014/main" id="{3314F941-FE16-4684-AD11-40031407E28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9" name="Freeform: Shape 28">
                <a:extLst>
                  <a:ext uri="{FF2B5EF4-FFF2-40B4-BE49-F238E27FC236}">
                    <a16:creationId xmlns:a16="http://schemas.microsoft.com/office/drawing/2014/main" id="{A12ED5B2-85E7-4C0F-911D-84166633F6CF}"/>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 name="Freeform: Shape 29">
                <a:extLst>
                  <a:ext uri="{FF2B5EF4-FFF2-40B4-BE49-F238E27FC236}">
                    <a16:creationId xmlns:a16="http://schemas.microsoft.com/office/drawing/2014/main" id="{E16B5A61-8CFF-4FDF-9B21-09C8297A4DAB}"/>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 name="Freeform: Shape 30">
                <a:extLst>
                  <a:ext uri="{FF2B5EF4-FFF2-40B4-BE49-F238E27FC236}">
                    <a16:creationId xmlns:a16="http://schemas.microsoft.com/office/drawing/2014/main" id="{CE0A8595-93E1-4499-86A8-9B43B07C11D1}"/>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 name="Freeform: Shape 31">
                <a:extLst>
                  <a:ext uri="{FF2B5EF4-FFF2-40B4-BE49-F238E27FC236}">
                    <a16:creationId xmlns:a16="http://schemas.microsoft.com/office/drawing/2014/main" id="{2C380735-19C3-47FA-978D-3E9904679374}"/>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 name="Freeform: Shape 32">
                <a:extLst>
                  <a:ext uri="{FF2B5EF4-FFF2-40B4-BE49-F238E27FC236}">
                    <a16:creationId xmlns:a16="http://schemas.microsoft.com/office/drawing/2014/main" id="{CA6B2F2B-1750-4093-AD58-D2AA9CF8266F}"/>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4" name="Freeform: Shape 33">
                <a:extLst>
                  <a:ext uri="{FF2B5EF4-FFF2-40B4-BE49-F238E27FC236}">
                    <a16:creationId xmlns:a16="http://schemas.microsoft.com/office/drawing/2014/main" id="{AB32A52B-3F30-43A0-88FD-9AB3DD78B034}"/>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5" name="Freeform: Shape 34">
                <a:extLst>
                  <a:ext uri="{FF2B5EF4-FFF2-40B4-BE49-F238E27FC236}">
                    <a16:creationId xmlns:a16="http://schemas.microsoft.com/office/drawing/2014/main" id="{C94B2563-F4BE-4780-ABE8-8359DBB2371F}"/>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6" name="Freeform: Shape 35">
                <a:extLst>
                  <a:ext uri="{FF2B5EF4-FFF2-40B4-BE49-F238E27FC236}">
                    <a16:creationId xmlns:a16="http://schemas.microsoft.com/office/drawing/2014/main" id="{372DFDDB-1231-49CA-84CA-E4BE438A318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930DEA24-357A-4CE2-A894-9CC59149E6BB}"/>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8" name="Freeform: Shape 37">
                <a:extLst>
                  <a:ext uri="{FF2B5EF4-FFF2-40B4-BE49-F238E27FC236}">
                    <a16:creationId xmlns:a16="http://schemas.microsoft.com/office/drawing/2014/main" id="{5334C62D-A806-464B-86FF-63BA4B4B7DB0}"/>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9" name="Freeform: Shape 38">
                <a:extLst>
                  <a:ext uri="{FF2B5EF4-FFF2-40B4-BE49-F238E27FC236}">
                    <a16:creationId xmlns:a16="http://schemas.microsoft.com/office/drawing/2014/main" id="{DC0AE61D-5513-4496-AF95-4F1FA2D368B3}"/>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7D604D00-5107-4CA5-8461-DBF2520C1636}"/>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ABF1B949-6E40-46C3-BCE9-DA2A24C5D2AF}"/>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9C0D9DE4-3D59-4B4F-8054-99080988D424}"/>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DF2EC95B-927F-4B94-B878-CD68D0DC4E24}"/>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4" name="Freeform: Shape 43">
                <a:extLst>
                  <a:ext uri="{FF2B5EF4-FFF2-40B4-BE49-F238E27FC236}">
                    <a16:creationId xmlns:a16="http://schemas.microsoft.com/office/drawing/2014/main" id="{7001FEFB-AE24-4CF7-8EEF-084BCD466D81}"/>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5" name="Freeform: Shape 44">
                <a:extLst>
                  <a:ext uri="{FF2B5EF4-FFF2-40B4-BE49-F238E27FC236}">
                    <a16:creationId xmlns:a16="http://schemas.microsoft.com/office/drawing/2014/main" id="{459BD4F3-A5E1-4F7D-A7AB-EF6BED5BE889}"/>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6" name="Freeform: Shape 45">
                <a:extLst>
                  <a:ext uri="{FF2B5EF4-FFF2-40B4-BE49-F238E27FC236}">
                    <a16:creationId xmlns:a16="http://schemas.microsoft.com/office/drawing/2014/main" id="{F1687F6E-4940-4782-A3A7-5C9C1552BF4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7" name="Freeform: Shape 46">
                <a:extLst>
                  <a:ext uri="{FF2B5EF4-FFF2-40B4-BE49-F238E27FC236}">
                    <a16:creationId xmlns:a16="http://schemas.microsoft.com/office/drawing/2014/main" id="{BEC7FFDC-A904-44D2-8F0B-91A5C76CC514}"/>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8" name="Freeform: Shape 47">
                <a:extLst>
                  <a:ext uri="{FF2B5EF4-FFF2-40B4-BE49-F238E27FC236}">
                    <a16:creationId xmlns:a16="http://schemas.microsoft.com/office/drawing/2014/main" id="{EA15C8BC-5975-40E1-A988-EB34FBCF078A}"/>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9" name="Freeform: Shape 48">
                <a:extLst>
                  <a:ext uri="{FF2B5EF4-FFF2-40B4-BE49-F238E27FC236}">
                    <a16:creationId xmlns:a16="http://schemas.microsoft.com/office/drawing/2014/main" id="{371BAC0D-2BF9-4781-A7BB-06AA16D0E6C2}"/>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0" name="Freeform: Shape 49">
                <a:extLst>
                  <a:ext uri="{FF2B5EF4-FFF2-40B4-BE49-F238E27FC236}">
                    <a16:creationId xmlns:a16="http://schemas.microsoft.com/office/drawing/2014/main" id="{8FD04182-650D-498F-A066-FE4C0FA6DA1E}"/>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1" name="Freeform: Shape 50">
                <a:extLst>
                  <a:ext uri="{FF2B5EF4-FFF2-40B4-BE49-F238E27FC236}">
                    <a16:creationId xmlns:a16="http://schemas.microsoft.com/office/drawing/2014/main" id="{6E839DFF-01B4-4B5E-9910-024EC8FE1DA7}"/>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2" name="Freeform: Shape 51">
                <a:extLst>
                  <a:ext uri="{FF2B5EF4-FFF2-40B4-BE49-F238E27FC236}">
                    <a16:creationId xmlns:a16="http://schemas.microsoft.com/office/drawing/2014/main" id="{0C100C3D-5A4C-4D50-AAEC-07A4457548DE}"/>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3" name="Freeform: Shape 52">
                <a:extLst>
                  <a:ext uri="{FF2B5EF4-FFF2-40B4-BE49-F238E27FC236}">
                    <a16:creationId xmlns:a16="http://schemas.microsoft.com/office/drawing/2014/main" id="{C8647050-08AF-4BD8-87C4-CA230312901B}"/>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4" name="Freeform: Shape 53">
                <a:extLst>
                  <a:ext uri="{FF2B5EF4-FFF2-40B4-BE49-F238E27FC236}">
                    <a16:creationId xmlns:a16="http://schemas.microsoft.com/office/drawing/2014/main" id="{9A0F33E0-AADA-44E2-A5AC-31DF5EE3D38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5" name="Freeform: Shape 54">
                <a:extLst>
                  <a:ext uri="{FF2B5EF4-FFF2-40B4-BE49-F238E27FC236}">
                    <a16:creationId xmlns:a16="http://schemas.microsoft.com/office/drawing/2014/main" id="{32C8FA1D-A02A-4388-9886-69EBC58C077E}"/>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6" name="Freeform: Shape 55">
                <a:extLst>
                  <a:ext uri="{FF2B5EF4-FFF2-40B4-BE49-F238E27FC236}">
                    <a16:creationId xmlns:a16="http://schemas.microsoft.com/office/drawing/2014/main" id="{99421FD3-355A-4629-BFAD-527ECD82EE0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7" name="Freeform: Shape 56">
                <a:extLst>
                  <a:ext uri="{FF2B5EF4-FFF2-40B4-BE49-F238E27FC236}">
                    <a16:creationId xmlns:a16="http://schemas.microsoft.com/office/drawing/2014/main" id="{2AB71DCF-EB57-4B33-9FF7-11CA0CB96573}"/>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8" name="Freeform: Shape 57">
                <a:extLst>
                  <a:ext uri="{FF2B5EF4-FFF2-40B4-BE49-F238E27FC236}">
                    <a16:creationId xmlns:a16="http://schemas.microsoft.com/office/drawing/2014/main" id="{CE86AA54-A444-4823-A6DC-491E77E34B4A}"/>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59" name="Freeform: Shape 58">
                <a:extLst>
                  <a:ext uri="{FF2B5EF4-FFF2-40B4-BE49-F238E27FC236}">
                    <a16:creationId xmlns:a16="http://schemas.microsoft.com/office/drawing/2014/main" id="{750E2DF6-23A6-4192-BD64-7997AABE595B}"/>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0" name="Freeform: Shape 59">
                <a:extLst>
                  <a:ext uri="{FF2B5EF4-FFF2-40B4-BE49-F238E27FC236}">
                    <a16:creationId xmlns:a16="http://schemas.microsoft.com/office/drawing/2014/main" id="{DC3D9758-1EA4-43A6-8375-DDED592A9AB6}"/>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1" name="Freeform: Shape 60">
                <a:extLst>
                  <a:ext uri="{FF2B5EF4-FFF2-40B4-BE49-F238E27FC236}">
                    <a16:creationId xmlns:a16="http://schemas.microsoft.com/office/drawing/2014/main" id="{1DFC1416-C64A-4C0B-8898-ABAABA0FCBC2}"/>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2" name="Freeform: Shape 61">
                <a:extLst>
                  <a:ext uri="{FF2B5EF4-FFF2-40B4-BE49-F238E27FC236}">
                    <a16:creationId xmlns:a16="http://schemas.microsoft.com/office/drawing/2014/main" id="{D2A221D1-7EAA-4907-A58E-8E81E7BA4748}"/>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3" name="Freeform: Shape 62">
                <a:extLst>
                  <a:ext uri="{FF2B5EF4-FFF2-40B4-BE49-F238E27FC236}">
                    <a16:creationId xmlns:a16="http://schemas.microsoft.com/office/drawing/2014/main" id="{AAC899B4-B060-44A9-9E5E-60A775CE2D41}"/>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4" name="Freeform: Shape 63">
                <a:extLst>
                  <a:ext uri="{FF2B5EF4-FFF2-40B4-BE49-F238E27FC236}">
                    <a16:creationId xmlns:a16="http://schemas.microsoft.com/office/drawing/2014/main" id="{F68A0E9C-6E97-4889-8C4E-1771D6465B4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5" name="Freeform: Shape 64">
                <a:extLst>
                  <a:ext uri="{FF2B5EF4-FFF2-40B4-BE49-F238E27FC236}">
                    <a16:creationId xmlns:a16="http://schemas.microsoft.com/office/drawing/2014/main" id="{D705A29F-351D-4D7D-AB5F-B6A24011D559}"/>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6" name="Freeform: Shape 65">
                <a:extLst>
                  <a:ext uri="{FF2B5EF4-FFF2-40B4-BE49-F238E27FC236}">
                    <a16:creationId xmlns:a16="http://schemas.microsoft.com/office/drawing/2014/main" id="{EC0BB292-2828-40AB-A869-CF6D114F0630}"/>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7" name="Freeform: Shape 66">
                <a:extLst>
                  <a:ext uri="{FF2B5EF4-FFF2-40B4-BE49-F238E27FC236}">
                    <a16:creationId xmlns:a16="http://schemas.microsoft.com/office/drawing/2014/main" id="{78EEFC2A-B463-4C2F-8D33-BA746EEC561E}"/>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8" name="Freeform: Shape 67">
                <a:extLst>
                  <a:ext uri="{FF2B5EF4-FFF2-40B4-BE49-F238E27FC236}">
                    <a16:creationId xmlns:a16="http://schemas.microsoft.com/office/drawing/2014/main" id="{669784EC-901F-43E1-9785-CA274A2E37AE}"/>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69" name="Freeform: Shape 68">
                <a:extLst>
                  <a:ext uri="{FF2B5EF4-FFF2-40B4-BE49-F238E27FC236}">
                    <a16:creationId xmlns:a16="http://schemas.microsoft.com/office/drawing/2014/main" id="{EA79E5A7-5CA0-40FF-86F1-17C44CDA5EE3}"/>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0" name="Freeform: Shape 69">
                <a:extLst>
                  <a:ext uri="{FF2B5EF4-FFF2-40B4-BE49-F238E27FC236}">
                    <a16:creationId xmlns:a16="http://schemas.microsoft.com/office/drawing/2014/main" id="{CA733E24-831B-4F88-B794-2CBF062D1F3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1" name="Freeform: Shape 70">
                <a:extLst>
                  <a:ext uri="{FF2B5EF4-FFF2-40B4-BE49-F238E27FC236}">
                    <a16:creationId xmlns:a16="http://schemas.microsoft.com/office/drawing/2014/main" id="{6C529298-268D-4F6A-8278-B794C72F612D}"/>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2" name="Freeform: Shape 71">
                <a:extLst>
                  <a:ext uri="{FF2B5EF4-FFF2-40B4-BE49-F238E27FC236}">
                    <a16:creationId xmlns:a16="http://schemas.microsoft.com/office/drawing/2014/main" id="{9025A9CB-F748-49F6-BD88-DACA23F6D574}"/>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3" name="Freeform: Shape 72">
                <a:extLst>
                  <a:ext uri="{FF2B5EF4-FFF2-40B4-BE49-F238E27FC236}">
                    <a16:creationId xmlns:a16="http://schemas.microsoft.com/office/drawing/2014/main" id="{54D26918-0834-40FF-888A-16AB573AB42D}"/>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4" name="Freeform: Shape 73">
                <a:extLst>
                  <a:ext uri="{FF2B5EF4-FFF2-40B4-BE49-F238E27FC236}">
                    <a16:creationId xmlns:a16="http://schemas.microsoft.com/office/drawing/2014/main" id="{3BA0D0AD-9F3E-4A88-AD9A-027E61780550}"/>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5" name="Freeform: Shape 74">
                <a:extLst>
                  <a:ext uri="{FF2B5EF4-FFF2-40B4-BE49-F238E27FC236}">
                    <a16:creationId xmlns:a16="http://schemas.microsoft.com/office/drawing/2014/main" id="{C89DCC43-513D-49FC-AF25-83BBD29B7661}"/>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6" name="Freeform: Shape 75">
                <a:extLst>
                  <a:ext uri="{FF2B5EF4-FFF2-40B4-BE49-F238E27FC236}">
                    <a16:creationId xmlns:a16="http://schemas.microsoft.com/office/drawing/2014/main" id="{AFEAF63A-AFBF-4F67-88D7-ADA3D9E00FC4}"/>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7" name="Freeform: Shape 76">
                <a:extLst>
                  <a:ext uri="{FF2B5EF4-FFF2-40B4-BE49-F238E27FC236}">
                    <a16:creationId xmlns:a16="http://schemas.microsoft.com/office/drawing/2014/main" id="{448DE51B-423E-482E-903E-5139E42BDD4C}"/>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8" name="Freeform: Shape 77">
                <a:extLst>
                  <a:ext uri="{FF2B5EF4-FFF2-40B4-BE49-F238E27FC236}">
                    <a16:creationId xmlns:a16="http://schemas.microsoft.com/office/drawing/2014/main" id="{5449ADB8-318D-4965-814B-D6A13F780F1D}"/>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79" name="Freeform: Shape 78">
                <a:extLst>
                  <a:ext uri="{FF2B5EF4-FFF2-40B4-BE49-F238E27FC236}">
                    <a16:creationId xmlns:a16="http://schemas.microsoft.com/office/drawing/2014/main" id="{FD514D12-AA49-408C-BEE1-BBCF4C036159}"/>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0" name="Freeform: Shape 79">
                <a:extLst>
                  <a:ext uri="{FF2B5EF4-FFF2-40B4-BE49-F238E27FC236}">
                    <a16:creationId xmlns:a16="http://schemas.microsoft.com/office/drawing/2014/main" id="{05A785BE-E570-4DB4-8F7F-0AC9077116D8}"/>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1" name="Freeform: Shape 80">
                <a:extLst>
                  <a:ext uri="{FF2B5EF4-FFF2-40B4-BE49-F238E27FC236}">
                    <a16:creationId xmlns:a16="http://schemas.microsoft.com/office/drawing/2014/main" id="{97E79511-3F2F-4B2E-8830-7B7F555DA83E}"/>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2" name="Freeform: Shape 81">
                <a:extLst>
                  <a:ext uri="{FF2B5EF4-FFF2-40B4-BE49-F238E27FC236}">
                    <a16:creationId xmlns:a16="http://schemas.microsoft.com/office/drawing/2014/main" id="{DB7310B7-0080-4264-91E4-C548107F6D72}"/>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3" name="Freeform: Shape 82">
                <a:extLst>
                  <a:ext uri="{FF2B5EF4-FFF2-40B4-BE49-F238E27FC236}">
                    <a16:creationId xmlns:a16="http://schemas.microsoft.com/office/drawing/2014/main" id="{45FF82DB-4737-404E-9ACA-B19B6A089EA8}"/>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4" name="Freeform: Shape 83">
                <a:extLst>
                  <a:ext uri="{FF2B5EF4-FFF2-40B4-BE49-F238E27FC236}">
                    <a16:creationId xmlns:a16="http://schemas.microsoft.com/office/drawing/2014/main" id="{43A6BFE2-F1B0-4924-9302-9DA895CA44C3}"/>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5" name="Freeform: Shape 84">
                <a:extLst>
                  <a:ext uri="{FF2B5EF4-FFF2-40B4-BE49-F238E27FC236}">
                    <a16:creationId xmlns:a16="http://schemas.microsoft.com/office/drawing/2014/main" id="{9CDDEDDC-F6C4-4D85-8B8D-DA09731DAC62}"/>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6" name="Freeform: Shape 85">
                <a:extLst>
                  <a:ext uri="{FF2B5EF4-FFF2-40B4-BE49-F238E27FC236}">
                    <a16:creationId xmlns:a16="http://schemas.microsoft.com/office/drawing/2014/main" id="{DA23F74A-EE1B-414F-A58F-CB49D8A3292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7" name="Freeform: Shape 86">
                <a:extLst>
                  <a:ext uri="{FF2B5EF4-FFF2-40B4-BE49-F238E27FC236}">
                    <a16:creationId xmlns:a16="http://schemas.microsoft.com/office/drawing/2014/main" id="{56AFD036-E68B-45F9-9B76-E4B3A4B50800}"/>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8" name="Freeform: Shape 87">
                <a:extLst>
                  <a:ext uri="{FF2B5EF4-FFF2-40B4-BE49-F238E27FC236}">
                    <a16:creationId xmlns:a16="http://schemas.microsoft.com/office/drawing/2014/main" id="{2ACC9D1B-CB8B-4193-B702-DA68B92DE9F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89" name="Freeform: Shape 88">
                <a:extLst>
                  <a:ext uri="{FF2B5EF4-FFF2-40B4-BE49-F238E27FC236}">
                    <a16:creationId xmlns:a16="http://schemas.microsoft.com/office/drawing/2014/main" id="{0FBC88AB-930A-4D32-8DB1-82563BFF0EAE}"/>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0" name="Freeform: Shape 89">
                <a:extLst>
                  <a:ext uri="{FF2B5EF4-FFF2-40B4-BE49-F238E27FC236}">
                    <a16:creationId xmlns:a16="http://schemas.microsoft.com/office/drawing/2014/main" id="{74274EB1-FC6D-4C4D-965D-DEBA4589221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1" name="Freeform: Shape 90">
                <a:extLst>
                  <a:ext uri="{FF2B5EF4-FFF2-40B4-BE49-F238E27FC236}">
                    <a16:creationId xmlns:a16="http://schemas.microsoft.com/office/drawing/2014/main" id="{FE4E35D8-7704-40DC-A190-5B4E8BE44974}"/>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2" name="Freeform: Shape 91">
                <a:extLst>
                  <a:ext uri="{FF2B5EF4-FFF2-40B4-BE49-F238E27FC236}">
                    <a16:creationId xmlns:a16="http://schemas.microsoft.com/office/drawing/2014/main" id="{EDB1E803-1D4D-4912-BA76-9EF947E19AF0}"/>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3" name="Freeform: Shape 92">
                <a:extLst>
                  <a:ext uri="{FF2B5EF4-FFF2-40B4-BE49-F238E27FC236}">
                    <a16:creationId xmlns:a16="http://schemas.microsoft.com/office/drawing/2014/main" id="{7E241842-A248-438B-B3B4-37A05240BCBE}"/>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4" name="Freeform: Shape 93">
                <a:extLst>
                  <a:ext uri="{FF2B5EF4-FFF2-40B4-BE49-F238E27FC236}">
                    <a16:creationId xmlns:a16="http://schemas.microsoft.com/office/drawing/2014/main" id="{C6E092F6-1BFE-4656-9029-9A2EEE8F79FD}"/>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5" name="Freeform: Shape 94">
                <a:extLst>
                  <a:ext uri="{FF2B5EF4-FFF2-40B4-BE49-F238E27FC236}">
                    <a16:creationId xmlns:a16="http://schemas.microsoft.com/office/drawing/2014/main" id="{F4A890A0-353B-4CBB-8FD1-059BE94011AD}"/>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6" name="Freeform: Shape 95">
                <a:extLst>
                  <a:ext uri="{FF2B5EF4-FFF2-40B4-BE49-F238E27FC236}">
                    <a16:creationId xmlns:a16="http://schemas.microsoft.com/office/drawing/2014/main" id="{6EFA174A-A4E5-4264-BD07-007305986AAF}"/>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7" name="Freeform: Shape 96">
                <a:extLst>
                  <a:ext uri="{FF2B5EF4-FFF2-40B4-BE49-F238E27FC236}">
                    <a16:creationId xmlns:a16="http://schemas.microsoft.com/office/drawing/2014/main" id="{3FBAD25F-2FFC-4CEC-9B8A-5ED34707E666}"/>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8" name="Freeform: Shape 97">
                <a:extLst>
                  <a:ext uri="{FF2B5EF4-FFF2-40B4-BE49-F238E27FC236}">
                    <a16:creationId xmlns:a16="http://schemas.microsoft.com/office/drawing/2014/main" id="{342EF4A1-21C1-45D4-B700-6EA4BF21BE00}"/>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99" name="Freeform: Shape 98">
                <a:extLst>
                  <a:ext uri="{FF2B5EF4-FFF2-40B4-BE49-F238E27FC236}">
                    <a16:creationId xmlns:a16="http://schemas.microsoft.com/office/drawing/2014/main" id="{B2CCF840-70EA-4C9C-848E-B27B79A75DB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0" name="Freeform: Shape 99">
                <a:extLst>
                  <a:ext uri="{FF2B5EF4-FFF2-40B4-BE49-F238E27FC236}">
                    <a16:creationId xmlns:a16="http://schemas.microsoft.com/office/drawing/2014/main" id="{8E311D1C-5934-4C97-809E-E996B3845BA4}"/>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1" name="Freeform: Shape 100">
                <a:extLst>
                  <a:ext uri="{FF2B5EF4-FFF2-40B4-BE49-F238E27FC236}">
                    <a16:creationId xmlns:a16="http://schemas.microsoft.com/office/drawing/2014/main" id="{B13F883A-929B-46F7-A9A8-547ACE9C0471}"/>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2" name="Freeform: Shape 101">
                <a:extLst>
                  <a:ext uri="{FF2B5EF4-FFF2-40B4-BE49-F238E27FC236}">
                    <a16:creationId xmlns:a16="http://schemas.microsoft.com/office/drawing/2014/main" id="{16D72D9D-260C-42C4-B864-6AFFB236A12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3" name="Freeform: Shape 102">
                <a:extLst>
                  <a:ext uri="{FF2B5EF4-FFF2-40B4-BE49-F238E27FC236}">
                    <a16:creationId xmlns:a16="http://schemas.microsoft.com/office/drawing/2014/main" id="{57F62680-33C3-4510-A3B0-40F179FCEF84}"/>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4" name="Freeform: Shape 103">
                <a:extLst>
                  <a:ext uri="{FF2B5EF4-FFF2-40B4-BE49-F238E27FC236}">
                    <a16:creationId xmlns:a16="http://schemas.microsoft.com/office/drawing/2014/main" id="{8C3F6DBC-3B3A-429F-A49A-485EF9960069}"/>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5" name="Freeform: Shape 104">
                <a:extLst>
                  <a:ext uri="{FF2B5EF4-FFF2-40B4-BE49-F238E27FC236}">
                    <a16:creationId xmlns:a16="http://schemas.microsoft.com/office/drawing/2014/main" id="{09CFDDBA-E518-4324-B18A-EF6E4B50B84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6" name="Freeform: Shape 105">
                <a:extLst>
                  <a:ext uri="{FF2B5EF4-FFF2-40B4-BE49-F238E27FC236}">
                    <a16:creationId xmlns:a16="http://schemas.microsoft.com/office/drawing/2014/main" id="{C8579CBC-E6AF-4829-AA1D-7B277821341A}"/>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7" name="Freeform: Shape 106">
                <a:extLst>
                  <a:ext uri="{FF2B5EF4-FFF2-40B4-BE49-F238E27FC236}">
                    <a16:creationId xmlns:a16="http://schemas.microsoft.com/office/drawing/2014/main" id="{F4F87C77-9949-468A-9B86-3D4A3CB1D080}"/>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8" name="Freeform: Shape 107">
                <a:extLst>
                  <a:ext uri="{FF2B5EF4-FFF2-40B4-BE49-F238E27FC236}">
                    <a16:creationId xmlns:a16="http://schemas.microsoft.com/office/drawing/2014/main" id="{C0DAD71F-08D6-41FB-93B2-448EB15BCB30}"/>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09" name="Freeform: Shape 108">
                <a:extLst>
                  <a:ext uri="{FF2B5EF4-FFF2-40B4-BE49-F238E27FC236}">
                    <a16:creationId xmlns:a16="http://schemas.microsoft.com/office/drawing/2014/main" id="{BFE5B582-FC98-4E72-9AFF-067166B79359}"/>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0" name="Freeform: Shape 109">
                <a:extLst>
                  <a:ext uri="{FF2B5EF4-FFF2-40B4-BE49-F238E27FC236}">
                    <a16:creationId xmlns:a16="http://schemas.microsoft.com/office/drawing/2014/main" id="{AA87FE08-67A7-40C4-BA28-5C87D875EB1A}"/>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1" name="Freeform: Shape 110">
                <a:extLst>
                  <a:ext uri="{FF2B5EF4-FFF2-40B4-BE49-F238E27FC236}">
                    <a16:creationId xmlns:a16="http://schemas.microsoft.com/office/drawing/2014/main" id="{601F8489-E1AB-4730-8A77-EFF164E47BCC}"/>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2" name="Freeform: Shape 111">
                <a:extLst>
                  <a:ext uri="{FF2B5EF4-FFF2-40B4-BE49-F238E27FC236}">
                    <a16:creationId xmlns:a16="http://schemas.microsoft.com/office/drawing/2014/main" id="{D3E2442A-D936-4EBA-A666-6E82DB2DA28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3" name="Freeform: Shape 112">
                <a:extLst>
                  <a:ext uri="{FF2B5EF4-FFF2-40B4-BE49-F238E27FC236}">
                    <a16:creationId xmlns:a16="http://schemas.microsoft.com/office/drawing/2014/main" id="{2E891E37-78A2-43D1-99C0-5F53AC4AD9D4}"/>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4" name="Freeform: Shape 113">
                <a:extLst>
                  <a:ext uri="{FF2B5EF4-FFF2-40B4-BE49-F238E27FC236}">
                    <a16:creationId xmlns:a16="http://schemas.microsoft.com/office/drawing/2014/main" id="{FF5FE9C1-0A9F-4E0A-8F9E-3EF3223F9E0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5" name="Freeform: Shape 114">
                <a:extLst>
                  <a:ext uri="{FF2B5EF4-FFF2-40B4-BE49-F238E27FC236}">
                    <a16:creationId xmlns:a16="http://schemas.microsoft.com/office/drawing/2014/main" id="{57C2FED7-F344-47E5-BB1E-E7CB26B335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6" name="Freeform: Shape 115">
                <a:extLst>
                  <a:ext uri="{FF2B5EF4-FFF2-40B4-BE49-F238E27FC236}">
                    <a16:creationId xmlns:a16="http://schemas.microsoft.com/office/drawing/2014/main" id="{C95DD38F-B4B9-40A1-B7BD-EDF00AFD64F9}"/>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7" name="Freeform: Shape 116">
                <a:extLst>
                  <a:ext uri="{FF2B5EF4-FFF2-40B4-BE49-F238E27FC236}">
                    <a16:creationId xmlns:a16="http://schemas.microsoft.com/office/drawing/2014/main" id="{B1334E03-6B96-4D5A-8314-2AAB15396089}"/>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8" name="Freeform: Shape 117">
                <a:extLst>
                  <a:ext uri="{FF2B5EF4-FFF2-40B4-BE49-F238E27FC236}">
                    <a16:creationId xmlns:a16="http://schemas.microsoft.com/office/drawing/2014/main" id="{59EFDAF0-6330-4D40-B4E4-57C5891A998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19" name="Freeform: Shape 118">
                <a:extLst>
                  <a:ext uri="{FF2B5EF4-FFF2-40B4-BE49-F238E27FC236}">
                    <a16:creationId xmlns:a16="http://schemas.microsoft.com/office/drawing/2014/main" id="{6EDDC210-93CC-4464-BDA2-3CC18C0C693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0" name="Freeform: Shape 119">
                <a:extLst>
                  <a:ext uri="{FF2B5EF4-FFF2-40B4-BE49-F238E27FC236}">
                    <a16:creationId xmlns:a16="http://schemas.microsoft.com/office/drawing/2014/main" id="{9E521203-1A0B-470B-B729-1B8B0AFF5A39}"/>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1" name="Freeform: Shape 120">
                <a:extLst>
                  <a:ext uri="{FF2B5EF4-FFF2-40B4-BE49-F238E27FC236}">
                    <a16:creationId xmlns:a16="http://schemas.microsoft.com/office/drawing/2014/main" id="{091C18AB-4BE0-4C09-ABC6-05334DF7826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2" name="Freeform: Shape 121">
                <a:extLst>
                  <a:ext uri="{FF2B5EF4-FFF2-40B4-BE49-F238E27FC236}">
                    <a16:creationId xmlns:a16="http://schemas.microsoft.com/office/drawing/2014/main" id="{4EA1AE17-D725-411E-AFAC-60B5A959DF4E}"/>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3" name="Freeform: Shape 122">
                <a:extLst>
                  <a:ext uri="{FF2B5EF4-FFF2-40B4-BE49-F238E27FC236}">
                    <a16:creationId xmlns:a16="http://schemas.microsoft.com/office/drawing/2014/main" id="{6D6D2AB0-DEA8-4510-96C2-B8547E8A7DD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4" name="Freeform: Shape 123">
                <a:extLst>
                  <a:ext uri="{FF2B5EF4-FFF2-40B4-BE49-F238E27FC236}">
                    <a16:creationId xmlns:a16="http://schemas.microsoft.com/office/drawing/2014/main" id="{5D2C70B9-3A29-4A3F-B9E2-02A556FB509F}"/>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5" name="Freeform: Shape 124">
                <a:extLst>
                  <a:ext uri="{FF2B5EF4-FFF2-40B4-BE49-F238E27FC236}">
                    <a16:creationId xmlns:a16="http://schemas.microsoft.com/office/drawing/2014/main" id="{B7B5EA85-B9B6-47B1-9156-980D6B0EE59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6" name="Freeform: Shape 125">
                <a:extLst>
                  <a:ext uri="{FF2B5EF4-FFF2-40B4-BE49-F238E27FC236}">
                    <a16:creationId xmlns:a16="http://schemas.microsoft.com/office/drawing/2014/main" id="{2C8DB9BF-A31E-45AC-8271-73868A63504C}"/>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7" name="Freeform: Shape 126">
                <a:extLst>
                  <a:ext uri="{FF2B5EF4-FFF2-40B4-BE49-F238E27FC236}">
                    <a16:creationId xmlns:a16="http://schemas.microsoft.com/office/drawing/2014/main" id="{3F5BC346-9C8F-4FC2-884E-BC40B09E9461}"/>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8" name="Freeform: Shape 127">
                <a:extLst>
                  <a:ext uri="{FF2B5EF4-FFF2-40B4-BE49-F238E27FC236}">
                    <a16:creationId xmlns:a16="http://schemas.microsoft.com/office/drawing/2014/main" id="{4E18F1FE-B933-45C8-9F4F-53DCCC1FA2CA}"/>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29" name="Freeform: Shape 128">
                <a:extLst>
                  <a:ext uri="{FF2B5EF4-FFF2-40B4-BE49-F238E27FC236}">
                    <a16:creationId xmlns:a16="http://schemas.microsoft.com/office/drawing/2014/main" id="{8CF9F0AF-3E92-4593-88F2-0A9691F8FEA5}"/>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0" name="Freeform: Shape 129">
                <a:extLst>
                  <a:ext uri="{FF2B5EF4-FFF2-40B4-BE49-F238E27FC236}">
                    <a16:creationId xmlns:a16="http://schemas.microsoft.com/office/drawing/2014/main" id="{5F8E407F-7C3D-4C6D-A845-CE6C18A4E19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1" name="Freeform: Shape 130">
                <a:extLst>
                  <a:ext uri="{FF2B5EF4-FFF2-40B4-BE49-F238E27FC236}">
                    <a16:creationId xmlns:a16="http://schemas.microsoft.com/office/drawing/2014/main" id="{65B86F18-3F82-406B-A6B8-73508323F5B1}"/>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2" name="Freeform: Shape 131">
                <a:extLst>
                  <a:ext uri="{FF2B5EF4-FFF2-40B4-BE49-F238E27FC236}">
                    <a16:creationId xmlns:a16="http://schemas.microsoft.com/office/drawing/2014/main" id="{282DBE01-A20A-44FA-B824-6B6AE5B47541}"/>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3" name="Freeform: Shape 132">
                <a:extLst>
                  <a:ext uri="{FF2B5EF4-FFF2-40B4-BE49-F238E27FC236}">
                    <a16:creationId xmlns:a16="http://schemas.microsoft.com/office/drawing/2014/main" id="{525BA03A-821A-451C-974A-5BC54F600152}"/>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4" name="Freeform: Shape 133">
                <a:extLst>
                  <a:ext uri="{FF2B5EF4-FFF2-40B4-BE49-F238E27FC236}">
                    <a16:creationId xmlns:a16="http://schemas.microsoft.com/office/drawing/2014/main" id="{C4A1A8AE-42A8-458F-9647-2B1E0080C328}"/>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5" name="Freeform: Shape 134">
                <a:extLst>
                  <a:ext uri="{FF2B5EF4-FFF2-40B4-BE49-F238E27FC236}">
                    <a16:creationId xmlns:a16="http://schemas.microsoft.com/office/drawing/2014/main" id="{1061C57A-74C4-42DF-837D-4BD2480F5637}"/>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6" name="Freeform: Shape 135">
                <a:extLst>
                  <a:ext uri="{FF2B5EF4-FFF2-40B4-BE49-F238E27FC236}">
                    <a16:creationId xmlns:a16="http://schemas.microsoft.com/office/drawing/2014/main" id="{2E72CD8D-308B-4DA6-A9E9-29C5289A64A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7" name="Freeform: Shape 136">
                <a:extLst>
                  <a:ext uri="{FF2B5EF4-FFF2-40B4-BE49-F238E27FC236}">
                    <a16:creationId xmlns:a16="http://schemas.microsoft.com/office/drawing/2014/main" id="{67DA1353-3400-4417-AE74-101830D9130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8" name="Freeform: Shape 137">
                <a:extLst>
                  <a:ext uri="{FF2B5EF4-FFF2-40B4-BE49-F238E27FC236}">
                    <a16:creationId xmlns:a16="http://schemas.microsoft.com/office/drawing/2014/main" id="{780402F0-99E7-4BC1-8B33-8C28B061254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9" name="Freeform: Shape 138">
                <a:extLst>
                  <a:ext uri="{FF2B5EF4-FFF2-40B4-BE49-F238E27FC236}">
                    <a16:creationId xmlns:a16="http://schemas.microsoft.com/office/drawing/2014/main" id="{D8F0B222-EDEC-4F73-BFBF-EEF77FCEFE6D}"/>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0" name="Freeform: Shape 139">
                <a:extLst>
                  <a:ext uri="{FF2B5EF4-FFF2-40B4-BE49-F238E27FC236}">
                    <a16:creationId xmlns:a16="http://schemas.microsoft.com/office/drawing/2014/main" id="{99DFF4C5-2EF0-4C23-99F5-6FBA3C2FDECA}"/>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1" name="Freeform: Shape 140">
                <a:extLst>
                  <a:ext uri="{FF2B5EF4-FFF2-40B4-BE49-F238E27FC236}">
                    <a16:creationId xmlns:a16="http://schemas.microsoft.com/office/drawing/2014/main" id="{42099B1E-BE83-48FA-A883-6B86E3781583}"/>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2" name="Freeform: Shape 141">
                <a:extLst>
                  <a:ext uri="{FF2B5EF4-FFF2-40B4-BE49-F238E27FC236}">
                    <a16:creationId xmlns:a16="http://schemas.microsoft.com/office/drawing/2014/main" id="{0642570B-F261-403D-8AE5-755725C5C68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3" name="Freeform: Shape 142">
                <a:extLst>
                  <a:ext uri="{FF2B5EF4-FFF2-40B4-BE49-F238E27FC236}">
                    <a16:creationId xmlns:a16="http://schemas.microsoft.com/office/drawing/2014/main" id="{0289D3E0-1FCD-421F-B82C-57D48531197C}"/>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4" name="Freeform: Shape 143">
                <a:extLst>
                  <a:ext uri="{FF2B5EF4-FFF2-40B4-BE49-F238E27FC236}">
                    <a16:creationId xmlns:a16="http://schemas.microsoft.com/office/drawing/2014/main" id="{B0CDB835-A9B8-4DD1-8E4A-94CB352EBA4C}"/>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5" name="Freeform: Shape 144">
                <a:extLst>
                  <a:ext uri="{FF2B5EF4-FFF2-40B4-BE49-F238E27FC236}">
                    <a16:creationId xmlns:a16="http://schemas.microsoft.com/office/drawing/2014/main" id="{A959ACD8-7B03-425E-A568-DD933FE53D29}"/>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6" name="Freeform: Shape 145">
                <a:extLst>
                  <a:ext uri="{FF2B5EF4-FFF2-40B4-BE49-F238E27FC236}">
                    <a16:creationId xmlns:a16="http://schemas.microsoft.com/office/drawing/2014/main" id="{C1417EAD-6931-45DD-A71C-649A3A1E174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7" name="Freeform: Shape 146">
                <a:extLst>
                  <a:ext uri="{FF2B5EF4-FFF2-40B4-BE49-F238E27FC236}">
                    <a16:creationId xmlns:a16="http://schemas.microsoft.com/office/drawing/2014/main" id="{3F8F5897-91C8-4949-B3E2-08E8C4D10561}"/>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8" name="Freeform: Shape 147">
                <a:extLst>
                  <a:ext uri="{FF2B5EF4-FFF2-40B4-BE49-F238E27FC236}">
                    <a16:creationId xmlns:a16="http://schemas.microsoft.com/office/drawing/2014/main" id="{818AF2B2-848E-432A-853D-4171DB436AB9}"/>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9" name="Freeform: Shape 148">
                <a:extLst>
                  <a:ext uri="{FF2B5EF4-FFF2-40B4-BE49-F238E27FC236}">
                    <a16:creationId xmlns:a16="http://schemas.microsoft.com/office/drawing/2014/main" id="{A95D8E15-C401-4021-A442-B2B29505E22D}"/>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0" name="Freeform: Shape 149">
                <a:extLst>
                  <a:ext uri="{FF2B5EF4-FFF2-40B4-BE49-F238E27FC236}">
                    <a16:creationId xmlns:a16="http://schemas.microsoft.com/office/drawing/2014/main" id="{91B6E7C4-CA47-4FE7-84A9-629E655725F3}"/>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1" name="Freeform: Shape 150">
                <a:extLst>
                  <a:ext uri="{FF2B5EF4-FFF2-40B4-BE49-F238E27FC236}">
                    <a16:creationId xmlns:a16="http://schemas.microsoft.com/office/drawing/2014/main" id="{AD49B82B-2837-42BA-9DE4-DF33E912C8C5}"/>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2" name="Freeform: Shape 151">
                <a:extLst>
                  <a:ext uri="{FF2B5EF4-FFF2-40B4-BE49-F238E27FC236}">
                    <a16:creationId xmlns:a16="http://schemas.microsoft.com/office/drawing/2014/main" id="{173AEBBC-7300-434A-90D2-797E21B1434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3" name="Freeform: Shape 152">
                <a:extLst>
                  <a:ext uri="{FF2B5EF4-FFF2-40B4-BE49-F238E27FC236}">
                    <a16:creationId xmlns:a16="http://schemas.microsoft.com/office/drawing/2014/main" id="{079F400B-1FBB-4723-AE19-B242DD4F5F4D}"/>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4" name="Freeform: Shape 153">
                <a:extLst>
                  <a:ext uri="{FF2B5EF4-FFF2-40B4-BE49-F238E27FC236}">
                    <a16:creationId xmlns:a16="http://schemas.microsoft.com/office/drawing/2014/main" id="{F3220893-28AF-4796-89C4-497A3E0F7375}"/>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5" name="Freeform: Shape 154">
                <a:extLst>
                  <a:ext uri="{FF2B5EF4-FFF2-40B4-BE49-F238E27FC236}">
                    <a16:creationId xmlns:a16="http://schemas.microsoft.com/office/drawing/2014/main" id="{E37B6154-8BF3-4B1F-8CE6-4E1F92E2A756}"/>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6" name="Freeform: Shape 155">
                <a:extLst>
                  <a:ext uri="{FF2B5EF4-FFF2-40B4-BE49-F238E27FC236}">
                    <a16:creationId xmlns:a16="http://schemas.microsoft.com/office/drawing/2014/main" id="{AF054118-31C5-405F-98FD-C52552668115}"/>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7" name="Freeform: Shape 156">
                <a:extLst>
                  <a:ext uri="{FF2B5EF4-FFF2-40B4-BE49-F238E27FC236}">
                    <a16:creationId xmlns:a16="http://schemas.microsoft.com/office/drawing/2014/main" id="{BC580ECA-94B5-4EEE-8B3E-D13068010A85}"/>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8" name="Freeform: Shape 157">
                <a:extLst>
                  <a:ext uri="{FF2B5EF4-FFF2-40B4-BE49-F238E27FC236}">
                    <a16:creationId xmlns:a16="http://schemas.microsoft.com/office/drawing/2014/main" id="{B5EC5FD6-0D19-498D-BDFC-1C65B1405374}"/>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9" name="Freeform: Shape 158">
                <a:extLst>
                  <a:ext uri="{FF2B5EF4-FFF2-40B4-BE49-F238E27FC236}">
                    <a16:creationId xmlns:a16="http://schemas.microsoft.com/office/drawing/2014/main" id="{1F47A1FC-F8D5-4DF4-B1D1-0B0F9CD2BD6C}"/>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0" name="Freeform: Shape 159">
                <a:extLst>
                  <a:ext uri="{FF2B5EF4-FFF2-40B4-BE49-F238E27FC236}">
                    <a16:creationId xmlns:a16="http://schemas.microsoft.com/office/drawing/2014/main" id="{503D5622-B726-487F-B57C-23162F37592D}"/>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1" name="Freeform: Shape 160">
                <a:extLst>
                  <a:ext uri="{FF2B5EF4-FFF2-40B4-BE49-F238E27FC236}">
                    <a16:creationId xmlns:a16="http://schemas.microsoft.com/office/drawing/2014/main" id="{25E5A90C-2EF7-4B6F-A358-5BB4E600DD66}"/>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2" name="Freeform: Shape 161">
                <a:extLst>
                  <a:ext uri="{FF2B5EF4-FFF2-40B4-BE49-F238E27FC236}">
                    <a16:creationId xmlns:a16="http://schemas.microsoft.com/office/drawing/2014/main" id="{302D610A-8A29-4084-9D8E-4D2CC0453FA3}"/>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3" name="Freeform: Shape 162">
                <a:extLst>
                  <a:ext uri="{FF2B5EF4-FFF2-40B4-BE49-F238E27FC236}">
                    <a16:creationId xmlns:a16="http://schemas.microsoft.com/office/drawing/2014/main" id="{4512BE54-08BA-409A-9F16-0B3A63534F25}"/>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4" name="Freeform: Shape 163">
                <a:extLst>
                  <a:ext uri="{FF2B5EF4-FFF2-40B4-BE49-F238E27FC236}">
                    <a16:creationId xmlns:a16="http://schemas.microsoft.com/office/drawing/2014/main" id="{21517A1B-623C-4FB6-A8DE-C70DE126139A}"/>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5" name="Freeform: Shape 164">
                <a:extLst>
                  <a:ext uri="{FF2B5EF4-FFF2-40B4-BE49-F238E27FC236}">
                    <a16:creationId xmlns:a16="http://schemas.microsoft.com/office/drawing/2014/main" id="{8F788AA1-211E-4C56-B36D-9863A62BC9E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6" name="Freeform: Shape 165">
                <a:extLst>
                  <a:ext uri="{FF2B5EF4-FFF2-40B4-BE49-F238E27FC236}">
                    <a16:creationId xmlns:a16="http://schemas.microsoft.com/office/drawing/2014/main" id="{8B12D240-C258-4FE9-A423-E46A6773F17B}"/>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7" name="Freeform: Shape 166">
                <a:extLst>
                  <a:ext uri="{FF2B5EF4-FFF2-40B4-BE49-F238E27FC236}">
                    <a16:creationId xmlns:a16="http://schemas.microsoft.com/office/drawing/2014/main" id="{1A0AAA9A-6C12-4257-AC9C-FBFA0F0EEE0F}"/>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8" name="Freeform: Shape 167">
                <a:extLst>
                  <a:ext uri="{FF2B5EF4-FFF2-40B4-BE49-F238E27FC236}">
                    <a16:creationId xmlns:a16="http://schemas.microsoft.com/office/drawing/2014/main" id="{61819836-2D65-4DA6-B1B2-20437FAD689A}"/>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9" name="Freeform: Shape 168">
                <a:extLst>
                  <a:ext uri="{FF2B5EF4-FFF2-40B4-BE49-F238E27FC236}">
                    <a16:creationId xmlns:a16="http://schemas.microsoft.com/office/drawing/2014/main" id="{F89C4CF7-D75F-44C1-BC4D-DE7AA1E0D642}"/>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0" name="Freeform: Shape 169">
                <a:extLst>
                  <a:ext uri="{FF2B5EF4-FFF2-40B4-BE49-F238E27FC236}">
                    <a16:creationId xmlns:a16="http://schemas.microsoft.com/office/drawing/2014/main" id="{A00CB392-768D-49BF-BA72-092945C55AC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1" name="Freeform: Shape 170">
                <a:extLst>
                  <a:ext uri="{FF2B5EF4-FFF2-40B4-BE49-F238E27FC236}">
                    <a16:creationId xmlns:a16="http://schemas.microsoft.com/office/drawing/2014/main" id="{CF276FAA-41F5-4B48-9482-8481D80FD916}"/>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2" name="Freeform: Shape 171">
                <a:extLst>
                  <a:ext uri="{FF2B5EF4-FFF2-40B4-BE49-F238E27FC236}">
                    <a16:creationId xmlns:a16="http://schemas.microsoft.com/office/drawing/2014/main" id="{B023AAE1-1E09-438C-94E4-1AA2E1261749}"/>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3" name="Freeform: Shape 172">
                <a:extLst>
                  <a:ext uri="{FF2B5EF4-FFF2-40B4-BE49-F238E27FC236}">
                    <a16:creationId xmlns:a16="http://schemas.microsoft.com/office/drawing/2014/main" id="{6AF45571-CE43-461D-A8D7-2B47BADAC7A2}"/>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4" name="Freeform: Shape 173">
                <a:extLst>
                  <a:ext uri="{FF2B5EF4-FFF2-40B4-BE49-F238E27FC236}">
                    <a16:creationId xmlns:a16="http://schemas.microsoft.com/office/drawing/2014/main" id="{D5EB8CB6-6D13-433E-A200-C3F33606CBA0}"/>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5" name="Freeform: Shape 174">
                <a:extLst>
                  <a:ext uri="{FF2B5EF4-FFF2-40B4-BE49-F238E27FC236}">
                    <a16:creationId xmlns:a16="http://schemas.microsoft.com/office/drawing/2014/main" id="{F97E0D79-0FE9-4E61-B180-D44663AE43F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6" name="Freeform: Shape 175">
                <a:extLst>
                  <a:ext uri="{FF2B5EF4-FFF2-40B4-BE49-F238E27FC236}">
                    <a16:creationId xmlns:a16="http://schemas.microsoft.com/office/drawing/2014/main" id="{0E7A30CB-3A49-440A-8BFF-DDECDE64AFB9}"/>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7" name="Freeform: Shape 176">
                <a:extLst>
                  <a:ext uri="{FF2B5EF4-FFF2-40B4-BE49-F238E27FC236}">
                    <a16:creationId xmlns:a16="http://schemas.microsoft.com/office/drawing/2014/main" id="{2C9C1DFA-72DD-49AD-8233-893910818926}"/>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8" name="Freeform: Shape 177">
                <a:extLst>
                  <a:ext uri="{FF2B5EF4-FFF2-40B4-BE49-F238E27FC236}">
                    <a16:creationId xmlns:a16="http://schemas.microsoft.com/office/drawing/2014/main" id="{01E06A40-B44B-42D2-8166-86EA7127713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9" name="Freeform: Shape 178">
                <a:extLst>
                  <a:ext uri="{FF2B5EF4-FFF2-40B4-BE49-F238E27FC236}">
                    <a16:creationId xmlns:a16="http://schemas.microsoft.com/office/drawing/2014/main" id="{AAD1390C-B164-4DA1-8585-4920E900C857}"/>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0" name="Freeform: Shape 179">
                <a:extLst>
                  <a:ext uri="{FF2B5EF4-FFF2-40B4-BE49-F238E27FC236}">
                    <a16:creationId xmlns:a16="http://schemas.microsoft.com/office/drawing/2014/main" id="{6E37C65D-A0AE-4C3D-871A-FC32207011DF}"/>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1" name="Freeform: Shape 180">
                <a:extLst>
                  <a:ext uri="{FF2B5EF4-FFF2-40B4-BE49-F238E27FC236}">
                    <a16:creationId xmlns:a16="http://schemas.microsoft.com/office/drawing/2014/main" id="{0F946D8A-AA88-4AD8-8CFC-060E4352D7C7}"/>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2" name="Freeform: Shape 181">
                <a:extLst>
                  <a:ext uri="{FF2B5EF4-FFF2-40B4-BE49-F238E27FC236}">
                    <a16:creationId xmlns:a16="http://schemas.microsoft.com/office/drawing/2014/main" id="{26C69E7E-139D-4304-9A47-E443E0325007}"/>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3" name="Freeform: Shape 182">
                <a:extLst>
                  <a:ext uri="{FF2B5EF4-FFF2-40B4-BE49-F238E27FC236}">
                    <a16:creationId xmlns:a16="http://schemas.microsoft.com/office/drawing/2014/main" id="{643619BB-998A-4688-9EA8-E1A29493B652}"/>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4" name="Freeform: Shape 183">
                <a:extLst>
                  <a:ext uri="{FF2B5EF4-FFF2-40B4-BE49-F238E27FC236}">
                    <a16:creationId xmlns:a16="http://schemas.microsoft.com/office/drawing/2014/main" id="{CA567F32-881E-43C4-BBB0-CDDAFDD276A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5" name="Freeform: Shape 184">
                <a:extLst>
                  <a:ext uri="{FF2B5EF4-FFF2-40B4-BE49-F238E27FC236}">
                    <a16:creationId xmlns:a16="http://schemas.microsoft.com/office/drawing/2014/main" id="{D1E4C6D4-84CE-4DDC-AC0F-FEDBD9A4BC7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6" name="Freeform: Shape 185">
                <a:extLst>
                  <a:ext uri="{FF2B5EF4-FFF2-40B4-BE49-F238E27FC236}">
                    <a16:creationId xmlns:a16="http://schemas.microsoft.com/office/drawing/2014/main" id="{0A2F5831-8F83-4A7E-8185-CA727AF7CAA1}"/>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7" name="Freeform: Shape 186">
                <a:extLst>
                  <a:ext uri="{FF2B5EF4-FFF2-40B4-BE49-F238E27FC236}">
                    <a16:creationId xmlns:a16="http://schemas.microsoft.com/office/drawing/2014/main" id="{33B1C91A-AFEE-4375-83C7-8C346ECB6CB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8" name="Freeform: Shape 187">
                <a:extLst>
                  <a:ext uri="{FF2B5EF4-FFF2-40B4-BE49-F238E27FC236}">
                    <a16:creationId xmlns:a16="http://schemas.microsoft.com/office/drawing/2014/main" id="{8F328456-0E85-48D3-820F-81CCF861C7C0}"/>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spTree>
    <p:extLst>
      <p:ext uri="{BB962C8B-B14F-4D97-AF65-F5344CB8AC3E}">
        <p14:creationId xmlns:p14="http://schemas.microsoft.com/office/powerpoint/2010/main" val="305070525"/>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7" name="Freeform: Shape 36">
            <a:extLst>
              <a:ext uri="{FF2B5EF4-FFF2-40B4-BE49-F238E27FC236}">
                <a16:creationId xmlns:a16="http://schemas.microsoft.com/office/drawing/2014/main" id="{9B6909CF-743B-4DF1-8060-7377C3B0EC96}"/>
              </a:ext>
              <a:ext uri="{C183D7F6-B498-43B3-948B-1728B52AA6E4}">
                <adec:decorative xmlns:adec="http://schemas.microsoft.com/office/drawing/2017/decorative" val="1"/>
              </a:ext>
            </a:extLst>
          </p:cNvPr>
          <p:cNvSpPr/>
          <p:nvPr userDrawn="1"/>
        </p:nvSpPr>
        <p:spPr>
          <a:xfrm>
            <a:off x="1408103" y="-15159"/>
            <a:ext cx="4902679" cy="4616801"/>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nvGrpSpPr>
          <p:cNvPr id="38" name="Group 37">
            <a:extLst>
              <a:ext uri="{FF2B5EF4-FFF2-40B4-BE49-F238E27FC236}">
                <a16:creationId xmlns:a16="http://schemas.microsoft.com/office/drawing/2014/main" id="{5525794F-443C-40B3-AC9C-14F574B044C9}"/>
              </a:ext>
              <a:ext uri="{C183D7F6-B498-43B3-948B-1728B52AA6E4}">
                <adec:decorative xmlns:adec="http://schemas.microsoft.com/office/drawing/2017/decorative" val="1"/>
              </a:ext>
            </a:extLst>
          </p:cNvPr>
          <p:cNvGrpSpPr/>
          <p:nvPr userDrawn="1"/>
        </p:nvGrpSpPr>
        <p:grpSpPr>
          <a:xfrm>
            <a:off x="0" y="1479558"/>
            <a:ext cx="1861854" cy="717514"/>
            <a:chOff x="0" y="1479558"/>
            <a:chExt cx="1861854" cy="717514"/>
          </a:xfrm>
          <a:solidFill>
            <a:schemeClr val="tx1"/>
          </a:solidFill>
        </p:grpSpPr>
        <p:sp>
          <p:nvSpPr>
            <p:cNvPr id="39" name="Freeform: Shape 38">
              <a:extLst>
                <a:ext uri="{FF2B5EF4-FFF2-40B4-BE49-F238E27FC236}">
                  <a16:creationId xmlns:a16="http://schemas.microsoft.com/office/drawing/2014/main" id="{D60C3E59-61BE-442E-9897-D92166F40D31}"/>
                </a:ext>
              </a:extLst>
            </p:cNvPr>
            <p:cNvSpPr/>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12C7B4DA-5162-484A-9B4D-A784EF13976B}"/>
                </a:ext>
              </a:extLst>
            </p:cNvPr>
            <p:cNvSpPr/>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grpSp>
      <p:sp>
        <p:nvSpPr>
          <p:cNvPr id="41" name="Freeform: Shape 40">
            <a:extLst>
              <a:ext uri="{FF2B5EF4-FFF2-40B4-BE49-F238E27FC236}">
                <a16:creationId xmlns:a16="http://schemas.microsoft.com/office/drawing/2014/main" id="{1E3F66BB-BDA3-4747-BDE0-3D814CBE5AF5}"/>
              </a:ext>
              <a:ext uri="{C183D7F6-B498-43B3-948B-1728B52AA6E4}">
                <adec:decorative xmlns:adec="http://schemas.microsoft.com/office/drawing/2017/decorative" val="1"/>
              </a:ext>
            </a:extLst>
          </p:cNvPr>
          <p:cNvSpPr/>
          <p:nvPr userDrawn="1"/>
        </p:nvSpPr>
        <p:spPr>
          <a:xfrm>
            <a:off x="1417246" y="-12193"/>
            <a:ext cx="4902679" cy="4616801"/>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useBgFill="1">
        <p:nvSpPr>
          <p:cNvPr id="42" name="Freeform: Shape 41">
            <a:extLst>
              <a:ext uri="{FF2B5EF4-FFF2-40B4-BE49-F238E27FC236}">
                <a16:creationId xmlns:a16="http://schemas.microsoft.com/office/drawing/2014/main" id="{FA21FCC9-56C2-419C-BADF-9C928DDAD289}"/>
              </a:ext>
              <a:ext uri="{C183D7F6-B498-43B3-948B-1728B52AA6E4}">
                <adec:decorative xmlns:adec="http://schemas.microsoft.com/office/drawing/2017/decorative" val="1"/>
              </a:ext>
            </a:extLst>
          </p:cNvPr>
          <p:cNvSpPr/>
          <p:nvPr userDrawn="1"/>
        </p:nvSpPr>
        <p:spPr>
          <a:xfrm>
            <a:off x="1305243" y="-12192"/>
            <a:ext cx="4902678" cy="4544235"/>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43" name="Title 1">
            <a:extLst>
              <a:ext uri="{FF2B5EF4-FFF2-40B4-BE49-F238E27FC236}">
                <a16:creationId xmlns:a16="http://schemas.microsoft.com/office/drawing/2014/main" id="{464FCAEB-7D76-4806-B8EA-F97A887CED73}"/>
              </a:ext>
            </a:extLst>
          </p:cNvPr>
          <p:cNvSpPr>
            <a:spLocks noGrp="1"/>
          </p:cNvSpPr>
          <p:nvPr>
            <p:ph type="ctrTitle" hasCustomPrompt="1"/>
          </p:nvPr>
        </p:nvSpPr>
        <p:spPr>
          <a:xfrm>
            <a:off x="1760765" y="324937"/>
            <a:ext cx="4024032" cy="2885715"/>
          </a:xfrm>
        </p:spPr>
        <p:txBody>
          <a:bodyPr/>
          <a:lstStyle>
            <a:lvl1pPr algn="ctr">
              <a:defRPr sz="6000" b="1" spc="1500" baseline="0"/>
            </a:lvl1pPr>
          </a:lstStyle>
          <a:p>
            <a:r>
              <a:rPr lang="en-US" dirty="0"/>
              <a:t>CLICK</a:t>
            </a:r>
            <a:br>
              <a:rPr lang="en-US" dirty="0"/>
            </a:br>
            <a:r>
              <a:rPr lang="en-US" dirty="0"/>
              <a:t>TO ADD TITLE</a:t>
            </a:r>
          </a:p>
        </p:txBody>
      </p:sp>
      <p:sp>
        <p:nvSpPr>
          <p:cNvPr id="44" name="Subtitle 2">
            <a:extLst>
              <a:ext uri="{FF2B5EF4-FFF2-40B4-BE49-F238E27FC236}">
                <a16:creationId xmlns:a16="http://schemas.microsoft.com/office/drawing/2014/main" id="{192D33E3-D5C6-4492-9AB0-13294FD469B1}"/>
              </a:ext>
            </a:extLst>
          </p:cNvPr>
          <p:cNvSpPr>
            <a:spLocks noGrp="1"/>
          </p:cNvSpPr>
          <p:nvPr>
            <p:ph type="subTitle" idx="1" hasCustomPrompt="1"/>
          </p:nvPr>
        </p:nvSpPr>
        <p:spPr>
          <a:xfrm>
            <a:off x="1760765" y="3166312"/>
            <a:ext cx="4024032" cy="771802"/>
          </a:xfrm>
        </p:spPr>
        <p:txBody>
          <a:bodyPr/>
          <a:lstStyle>
            <a:lvl1pPr algn="ctr">
              <a:buFontTx/>
              <a:buNone/>
              <a:defRPr sz="2400" spc="400" baseline="0"/>
            </a:lvl1pPr>
          </a:lstStyle>
          <a:p>
            <a:r>
              <a:rPr lang="en-US" dirty="0"/>
              <a:t>CLICK TO ADD SUBTITLE</a:t>
            </a:r>
          </a:p>
        </p:txBody>
      </p:sp>
      <p:sp>
        <p:nvSpPr>
          <p:cNvPr id="45" name="Graphic 212">
            <a:extLst>
              <a:ext uri="{FF2B5EF4-FFF2-40B4-BE49-F238E27FC236}">
                <a16:creationId xmlns:a16="http://schemas.microsoft.com/office/drawing/2014/main" id="{55253C8E-0DF4-4187-8CFA-8E892B59BEC2}"/>
              </a:ext>
              <a:ext uri="{C183D7F6-B498-43B3-948B-1728B52AA6E4}">
                <adec:decorative xmlns:adec="http://schemas.microsoft.com/office/drawing/2017/decorative" val="1"/>
              </a:ext>
            </a:extLst>
          </p:cNvPr>
          <p:cNvSpPr/>
          <p:nvPr userDrawn="1"/>
        </p:nvSpPr>
        <p:spPr>
          <a:xfrm>
            <a:off x="7649933" y="15505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46" name="Graphic 212">
            <a:extLst>
              <a:ext uri="{FF2B5EF4-FFF2-40B4-BE49-F238E27FC236}">
                <a16:creationId xmlns:a16="http://schemas.microsoft.com/office/drawing/2014/main" id="{3E81479D-EC31-42B5-A3A1-02155919F878}"/>
              </a:ext>
              <a:ext uri="{C183D7F6-B498-43B3-948B-1728B52AA6E4}">
                <adec:decorative xmlns:adec="http://schemas.microsoft.com/office/drawing/2017/decorative" val="1"/>
              </a:ext>
            </a:extLst>
          </p:cNvPr>
          <p:cNvSpPr/>
          <p:nvPr userDrawn="1"/>
        </p:nvSpPr>
        <p:spPr>
          <a:xfrm>
            <a:off x="7649933" y="15505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54" name="Oval 53">
            <a:extLst>
              <a:ext uri="{FF2B5EF4-FFF2-40B4-BE49-F238E27FC236}">
                <a16:creationId xmlns:a16="http://schemas.microsoft.com/office/drawing/2014/main" id="{95B72045-B7EA-46A3-BFC1-BED5E2661ABF}"/>
              </a:ext>
              <a:ext uri="{C183D7F6-B498-43B3-948B-1728B52AA6E4}">
                <adec:decorative xmlns:adec="http://schemas.microsoft.com/office/drawing/2017/decorative" val="1"/>
              </a:ext>
            </a:extLst>
          </p:cNvPr>
          <p:cNvSpPr/>
          <p:nvPr userDrawn="1"/>
        </p:nvSpPr>
        <p:spPr>
          <a:xfrm>
            <a:off x="4369124" y="5424608"/>
            <a:ext cx="319941" cy="31994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55" name="Oval 54">
            <a:extLst>
              <a:ext uri="{FF2B5EF4-FFF2-40B4-BE49-F238E27FC236}">
                <a16:creationId xmlns:a16="http://schemas.microsoft.com/office/drawing/2014/main" id="{0F04D741-7B27-4605-B65D-7E8A12D22C5E}"/>
              </a:ext>
              <a:ext uri="{C183D7F6-B498-43B3-948B-1728B52AA6E4}">
                <adec:decorative xmlns:adec="http://schemas.microsoft.com/office/drawing/2017/decorative" val="1"/>
              </a:ext>
            </a:extLst>
          </p:cNvPr>
          <p:cNvSpPr/>
          <p:nvPr userDrawn="1"/>
        </p:nvSpPr>
        <p:spPr>
          <a:xfrm>
            <a:off x="4369124" y="5424608"/>
            <a:ext cx="319941" cy="319941"/>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61" name="Picture Placeholder 60">
            <a:extLst>
              <a:ext uri="{FF2B5EF4-FFF2-40B4-BE49-F238E27FC236}">
                <a16:creationId xmlns:a16="http://schemas.microsoft.com/office/drawing/2014/main" id="{F0483D74-29C5-49E3-B816-46CBA8A93093}"/>
              </a:ext>
            </a:extLst>
          </p:cNvPr>
          <p:cNvSpPr>
            <a:spLocks noGrp="1"/>
          </p:cNvSpPr>
          <p:nvPr>
            <p:ph type="pic" sz="quarter" idx="13"/>
          </p:nvPr>
        </p:nvSpPr>
        <p:spPr>
          <a:xfrm>
            <a:off x="6601855" y="2313765"/>
            <a:ext cx="4773089" cy="4544235"/>
          </a:xfrm>
          <a:custGeom>
            <a:avLst/>
            <a:gdLst>
              <a:gd name="connsiteX0" fmla="*/ 2386544 w 4773089"/>
              <a:gd name="connsiteY0" fmla="*/ 0 h 4544235"/>
              <a:gd name="connsiteX1" fmla="*/ 4773089 w 4773089"/>
              <a:gd name="connsiteY1" fmla="*/ 2386545 h 4544235"/>
              <a:gd name="connsiteX2" fmla="*/ 3524113 w 4773089"/>
              <a:gd name="connsiteY2" fmla="*/ 4485046 h 4544235"/>
              <a:gd name="connsiteX3" fmla="*/ 3401244 w 4773089"/>
              <a:gd name="connsiteY3" fmla="*/ 4544235 h 4544235"/>
              <a:gd name="connsiteX4" fmla="*/ 1371845 w 4773089"/>
              <a:gd name="connsiteY4" fmla="*/ 4544235 h 4544235"/>
              <a:gd name="connsiteX5" fmla="*/ 1248976 w 4773089"/>
              <a:gd name="connsiteY5" fmla="*/ 4485046 h 4544235"/>
              <a:gd name="connsiteX6" fmla="*/ 0 w 4773089"/>
              <a:gd name="connsiteY6" fmla="*/ 2386545 h 4544235"/>
              <a:gd name="connsiteX7" fmla="*/ 2386544 w 4773089"/>
              <a:gd name="connsiteY7" fmla="*/ 0 h 45442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73089" h="4544235">
                <a:moveTo>
                  <a:pt x="2386544" y="0"/>
                </a:moveTo>
                <a:cubicBezTo>
                  <a:pt x="3704596" y="0"/>
                  <a:pt x="4773089" y="1068494"/>
                  <a:pt x="4773089" y="2386545"/>
                </a:cubicBezTo>
                <a:cubicBezTo>
                  <a:pt x="4773089" y="3292705"/>
                  <a:pt x="4268059" y="4080910"/>
                  <a:pt x="3524113" y="4485046"/>
                </a:cubicBezTo>
                <a:lnTo>
                  <a:pt x="3401244" y="4544235"/>
                </a:lnTo>
                <a:lnTo>
                  <a:pt x="1371845" y="4544235"/>
                </a:lnTo>
                <a:lnTo>
                  <a:pt x="1248976" y="4485046"/>
                </a:lnTo>
                <a:cubicBezTo>
                  <a:pt x="505030" y="4080910"/>
                  <a:pt x="0" y="3292705"/>
                  <a:pt x="0" y="2386545"/>
                </a:cubicBezTo>
                <a:cubicBezTo>
                  <a:pt x="0" y="1068494"/>
                  <a:pt x="1068494" y="0"/>
                  <a:pt x="2386544" y="0"/>
                </a:cubicBezTo>
                <a:close/>
              </a:path>
            </a:pathLst>
          </a:custGeom>
          <a:noFill/>
        </p:spPr>
        <p:txBody>
          <a:bodyPr wrap="square">
            <a:noAutofit/>
          </a:bodyPr>
          <a:lstStyle>
            <a:lvl1pPr algn="ctr">
              <a:buFontTx/>
              <a:buNone/>
              <a:defRPr/>
            </a:lvl1pPr>
          </a:lstStyle>
          <a:p>
            <a:endParaRPr lang="en-US" dirty="0"/>
          </a:p>
          <a:p>
            <a:endParaRPr lang="en-US" dirty="0"/>
          </a:p>
          <a:p>
            <a:endParaRPr lang="en-US" dirty="0"/>
          </a:p>
          <a:p>
            <a:r>
              <a:rPr lang="en-US" dirty="0"/>
              <a:t>CLICK TO ADD PHOTO</a:t>
            </a:r>
          </a:p>
        </p:txBody>
      </p:sp>
      <p:grpSp>
        <p:nvGrpSpPr>
          <p:cNvPr id="15" name="Graphic 185">
            <a:extLst>
              <a:ext uri="{FF2B5EF4-FFF2-40B4-BE49-F238E27FC236}">
                <a16:creationId xmlns:a16="http://schemas.microsoft.com/office/drawing/2014/main" id="{9659A986-3E9F-4994-8D36-D1B503E2C7A1}"/>
              </a:ext>
              <a:ext uri="{C183D7F6-B498-43B3-948B-1728B52AA6E4}">
                <adec:decorative xmlns:adec="http://schemas.microsoft.com/office/drawing/2017/decorative" val="1"/>
              </a:ext>
            </a:extLst>
          </p:cNvPr>
          <p:cNvGrpSpPr/>
          <p:nvPr userDrawn="1"/>
        </p:nvGrpSpPr>
        <p:grpSpPr>
          <a:xfrm>
            <a:off x="10847710" y="6388311"/>
            <a:ext cx="1054467" cy="469689"/>
            <a:chOff x="9841624" y="4115729"/>
            <a:chExt cx="602170" cy="268223"/>
          </a:xfrm>
          <a:solidFill>
            <a:schemeClr val="tx1"/>
          </a:solidFill>
        </p:grpSpPr>
        <p:sp>
          <p:nvSpPr>
            <p:cNvPr id="16" name="Freeform: Shape 15">
              <a:extLst>
                <a:ext uri="{FF2B5EF4-FFF2-40B4-BE49-F238E27FC236}">
                  <a16:creationId xmlns:a16="http://schemas.microsoft.com/office/drawing/2014/main" id="{6F426D1A-9389-46FC-B066-C6E591C89C7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67883ED4-0FCB-4F63-84F4-0C4F06DC1C24}"/>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A9B6A69C-E38F-4A2E-8302-8744909FCD5D}"/>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BE1B19A3-9111-4F40-98B6-8EEE7D1CE04E}"/>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 name="Freeform: Shape 19">
              <a:extLst>
                <a:ext uri="{FF2B5EF4-FFF2-40B4-BE49-F238E27FC236}">
                  <a16:creationId xmlns:a16="http://schemas.microsoft.com/office/drawing/2014/main" id="{630653FA-2CEA-4F48-8C3D-AB750074BF3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Tree>
    <p:extLst>
      <p:ext uri="{BB962C8B-B14F-4D97-AF65-F5344CB8AC3E}">
        <p14:creationId xmlns:p14="http://schemas.microsoft.com/office/powerpoint/2010/main" val="3157303849"/>
      </p:ext>
    </p:extLst>
  </p:cSld>
  <p:clrMapOvr>
    <a:masterClrMapping/>
  </p:clrMapOvr>
  <p:hf hdr="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grpSp>
        <p:nvGrpSpPr>
          <p:cNvPr id="175" name="Group 174">
            <a:extLst>
              <a:ext uri="{FF2B5EF4-FFF2-40B4-BE49-F238E27FC236}">
                <a16:creationId xmlns:a16="http://schemas.microsoft.com/office/drawing/2014/main" id="{FAE6CF7E-C57A-4CC1-92F5-932C54C8D405}"/>
              </a:ext>
              <a:ext uri="{C183D7F6-B498-43B3-948B-1728B52AA6E4}">
                <adec:decorative xmlns:adec="http://schemas.microsoft.com/office/drawing/2017/decorative" val="1"/>
              </a:ext>
            </a:extLst>
          </p:cNvPr>
          <p:cNvGrpSpPr/>
          <p:nvPr userDrawn="1"/>
        </p:nvGrpSpPr>
        <p:grpSpPr>
          <a:xfrm>
            <a:off x="8553423" y="5619750"/>
            <a:ext cx="1295427" cy="1238250"/>
            <a:chOff x="3121343" y="4864099"/>
            <a:chExt cx="2085971" cy="1993901"/>
          </a:xfrm>
          <a:solidFill>
            <a:schemeClr val="accent3">
              <a:alpha val="20000"/>
            </a:schemeClr>
          </a:solidFill>
        </p:grpSpPr>
        <p:sp>
          <p:nvSpPr>
            <p:cNvPr id="176" name="Freeform: Shape 175">
              <a:extLst>
                <a:ext uri="{FF2B5EF4-FFF2-40B4-BE49-F238E27FC236}">
                  <a16:creationId xmlns:a16="http://schemas.microsoft.com/office/drawing/2014/main" id="{346635BB-0BF8-4643-9F1B-010FA1A03E12}"/>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77" name="Freeform: Shape 176">
              <a:extLst>
                <a:ext uri="{FF2B5EF4-FFF2-40B4-BE49-F238E27FC236}">
                  <a16:creationId xmlns:a16="http://schemas.microsoft.com/office/drawing/2014/main" id="{51262E8E-82E0-4624-AFB8-23B54281680A}"/>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78" name="Freeform: Shape 177">
              <a:extLst>
                <a:ext uri="{FF2B5EF4-FFF2-40B4-BE49-F238E27FC236}">
                  <a16:creationId xmlns:a16="http://schemas.microsoft.com/office/drawing/2014/main" id="{04EB1CCB-9D2B-433C-A6A6-31EF2FD52707}"/>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79" name="Freeform: Shape 178">
              <a:extLst>
                <a:ext uri="{FF2B5EF4-FFF2-40B4-BE49-F238E27FC236}">
                  <a16:creationId xmlns:a16="http://schemas.microsoft.com/office/drawing/2014/main" id="{2E32FBF0-95B3-491B-98C2-1FA51CB41D86}"/>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0" name="Freeform: Shape 179">
              <a:extLst>
                <a:ext uri="{FF2B5EF4-FFF2-40B4-BE49-F238E27FC236}">
                  <a16:creationId xmlns:a16="http://schemas.microsoft.com/office/drawing/2014/main" id="{175C8DFE-88AC-4A43-8617-6981B300741C}"/>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1" name="Freeform: Shape 180">
              <a:extLst>
                <a:ext uri="{FF2B5EF4-FFF2-40B4-BE49-F238E27FC236}">
                  <a16:creationId xmlns:a16="http://schemas.microsoft.com/office/drawing/2014/main" id="{5B21DC5C-19E3-4D2E-90AA-635A88E641CD}"/>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2" name="Freeform: Shape 181">
              <a:extLst>
                <a:ext uri="{FF2B5EF4-FFF2-40B4-BE49-F238E27FC236}">
                  <a16:creationId xmlns:a16="http://schemas.microsoft.com/office/drawing/2014/main" id="{C26FCF53-F438-4A58-8FD2-CAE3D52D4AE0}"/>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3" name="Freeform: Shape 182">
              <a:extLst>
                <a:ext uri="{FF2B5EF4-FFF2-40B4-BE49-F238E27FC236}">
                  <a16:creationId xmlns:a16="http://schemas.microsoft.com/office/drawing/2014/main" id="{C765ABAF-84C1-42E2-99D9-929B7EC508BF}"/>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4" name="Freeform: Shape 183">
              <a:extLst>
                <a:ext uri="{FF2B5EF4-FFF2-40B4-BE49-F238E27FC236}">
                  <a16:creationId xmlns:a16="http://schemas.microsoft.com/office/drawing/2014/main" id="{B42C9D2F-6284-4BD9-BCFF-5C32F7FDF984}"/>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5" name="Freeform: Shape 184">
              <a:extLst>
                <a:ext uri="{FF2B5EF4-FFF2-40B4-BE49-F238E27FC236}">
                  <a16:creationId xmlns:a16="http://schemas.microsoft.com/office/drawing/2014/main" id="{1C3E7263-685E-46D8-A7F6-E632D38676D9}"/>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6" name="Freeform: Shape 185">
              <a:extLst>
                <a:ext uri="{FF2B5EF4-FFF2-40B4-BE49-F238E27FC236}">
                  <a16:creationId xmlns:a16="http://schemas.microsoft.com/office/drawing/2014/main" id="{990B5B3D-13E1-4E49-8B22-2E4206621B28}"/>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7" name="Freeform: Shape 186">
              <a:extLst>
                <a:ext uri="{FF2B5EF4-FFF2-40B4-BE49-F238E27FC236}">
                  <a16:creationId xmlns:a16="http://schemas.microsoft.com/office/drawing/2014/main" id="{4670F691-09A7-4616-8803-51D0BF1D4994}"/>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188" name="Freeform: Shape 187">
              <a:extLst>
                <a:ext uri="{FF2B5EF4-FFF2-40B4-BE49-F238E27FC236}">
                  <a16:creationId xmlns:a16="http://schemas.microsoft.com/office/drawing/2014/main" id="{7E456B34-1D7D-46B7-9864-E6F3D5EEF702}"/>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sp>
        <p:nvSpPr>
          <p:cNvPr id="2" name="Freeform: Shape 1">
            <a:extLst>
              <a:ext uri="{FF2B5EF4-FFF2-40B4-BE49-F238E27FC236}">
                <a16:creationId xmlns:a16="http://schemas.microsoft.com/office/drawing/2014/main" id="{88347124-F829-49F3-A411-9BDBF2A03C8A}"/>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grpSp>
        <p:nvGrpSpPr>
          <p:cNvPr id="23" name="Graphic 38">
            <a:extLst>
              <a:ext uri="{FF2B5EF4-FFF2-40B4-BE49-F238E27FC236}">
                <a16:creationId xmlns:a16="http://schemas.microsoft.com/office/drawing/2014/main" id="{9F14A5DD-2657-4346-AC8D-77FFFA0A1DB8}"/>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24" name="Freeform: Shape 23">
              <a:extLst>
                <a:ext uri="{FF2B5EF4-FFF2-40B4-BE49-F238E27FC236}">
                  <a16:creationId xmlns:a16="http://schemas.microsoft.com/office/drawing/2014/main" id="{0D472844-E6F3-47F6-B54F-5B2F665A6392}"/>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 name="Freeform: Shape 24">
              <a:extLst>
                <a:ext uri="{FF2B5EF4-FFF2-40B4-BE49-F238E27FC236}">
                  <a16:creationId xmlns:a16="http://schemas.microsoft.com/office/drawing/2014/main" id="{7939D725-4408-4EAA-BD85-8B6A289020D8}"/>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grpSp>
      <p:sp>
        <p:nvSpPr>
          <p:cNvPr id="28" name="Title 1">
            <a:extLst>
              <a:ext uri="{FF2B5EF4-FFF2-40B4-BE49-F238E27FC236}">
                <a16:creationId xmlns:a16="http://schemas.microsoft.com/office/drawing/2014/main" id="{7792A114-7099-4B73-8CFF-1CD310B6C293}"/>
              </a:ext>
            </a:extLst>
          </p:cNvPr>
          <p:cNvSpPr>
            <a:spLocks noGrp="1"/>
          </p:cNvSpPr>
          <p:nvPr>
            <p:ph type="title" hasCustomPrompt="1"/>
          </p:nvPr>
        </p:nvSpPr>
        <p:spPr>
          <a:xfrm>
            <a:off x="1292868" y="358614"/>
            <a:ext cx="4150804" cy="1431000"/>
          </a:xfrm>
        </p:spPr>
        <p:txBody>
          <a:bodyPr anchor="t"/>
          <a:lstStyle>
            <a:lvl1pPr>
              <a:defRPr/>
            </a:lvl1pPr>
          </a:lstStyle>
          <a:p>
            <a:r>
              <a:rPr lang="en-US" dirty="0"/>
              <a:t>Click to add title</a:t>
            </a:r>
          </a:p>
        </p:txBody>
      </p:sp>
      <p:sp>
        <p:nvSpPr>
          <p:cNvPr id="190" name="Date Placeholder 178">
            <a:extLst>
              <a:ext uri="{FF2B5EF4-FFF2-40B4-BE49-F238E27FC236}">
                <a16:creationId xmlns:a16="http://schemas.microsoft.com/office/drawing/2014/main" id="{D3ABC542-2E09-4DFF-BDC3-4E62CADE0205}"/>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B57B77A4-4CF4-4A22-A9B5-DAC255FAF53C}" type="datetime1">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t>11/19/2025</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
        <p:nvSpPr>
          <p:cNvPr id="191" name="Footer Placeholder 179">
            <a:extLst>
              <a:ext uri="{FF2B5EF4-FFF2-40B4-BE49-F238E27FC236}">
                <a16:creationId xmlns:a16="http://schemas.microsoft.com/office/drawing/2014/main" id="{EE59BB7C-0E79-4D99-98A2-6B6BB261A89C}"/>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PRESENTATION TITLE</a:t>
            </a:r>
          </a:p>
        </p:txBody>
      </p:sp>
      <p:sp>
        <p:nvSpPr>
          <p:cNvPr id="192" name="Slide Number Placeholder 180">
            <a:extLst>
              <a:ext uri="{FF2B5EF4-FFF2-40B4-BE49-F238E27FC236}">
                <a16:creationId xmlns:a16="http://schemas.microsoft.com/office/drawing/2014/main" id="{28A48916-E63A-42EF-B5F2-0212F4E255B0}"/>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547717774"/>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grpSp>
        <p:nvGrpSpPr>
          <p:cNvPr id="23" name="Graphic 38">
            <a:extLst>
              <a:ext uri="{FF2B5EF4-FFF2-40B4-BE49-F238E27FC236}">
                <a16:creationId xmlns:a16="http://schemas.microsoft.com/office/drawing/2014/main" id="{3E8CD31A-1394-452A-9559-656ECA14585A}"/>
              </a:ext>
              <a:ext uri="{C183D7F6-B498-43B3-948B-1728B52AA6E4}">
                <adec:decorative xmlns:adec="http://schemas.microsoft.com/office/drawing/2017/decorative" val="1"/>
              </a:ext>
            </a:extLst>
          </p:cNvPr>
          <p:cNvGrpSpPr/>
          <p:nvPr userDrawn="1"/>
        </p:nvGrpSpPr>
        <p:grpSpPr>
          <a:xfrm>
            <a:off x="5983704" y="400019"/>
            <a:ext cx="1910252" cy="709661"/>
            <a:chOff x="2267504" y="2540250"/>
            <a:chExt cx="1990951" cy="739641"/>
          </a:xfrm>
          <a:solidFill>
            <a:schemeClr val="tx2"/>
          </a:solidFill>
        </p:grpSpPr>
        <p:sp>
          <p:nvSpPr>
            <p:cNvPr id="24" name="Freeform: Shape 23">
              <a:extLst>
                <a:ext uri="{FF2B5EF4-FFF2-40B4-BE49-F238E27FC236}">
                  <a16:creationId xmlns:a16="http://schemas.microsoft.com/office/drawing/2014/main" id="{85E4E1EC-F0F2-4B35-9091-2F6FA0A0F7A0}"/>
                </a:ext>
              </a:extLst>
            </p:cNvPr>
            <p:cNvSpPr/>
            <p:nvPr/>
          </p:nvSpPr>
          <p:spPr>
            <a:xfrm>
              <a:off x="2267504" y="254025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5835 h 286230"/>
                <a:gd name="connsiteX8" fmla="*/ 255835 w 1990951"/>
                <a:gd name="connsiteY8" fmla="*/ 0 h 286230"/>
                <a:gd name="connsiteX9" fmla="*/ 504071 w 1990951"/>
                <a:gd name="connsiteY9" fmla="*/ 245703 h 286230"/>
                <a:gd name="connsiteX10" fmla="*/ 749773 w 1990951"/>
                <a:gd name="connsiteY10" fmla="*/ 0 h 286230"/>
                <a:gd name="connsiteX11" fmla="*/ 995476 w 1990951"/>
                <a:gd name="connsiteY11" fmla="*/ 245703 h 286230"/>
                <a:gd name="connsiteX12" fmla="*/ 1243712 w 1990951"/>
                <a:gd name="connsiteY12" fmla="*/ 0 h 286230"/>
                <a:gd name="connsiteX13" fmla="*/ 1489414 w 1990951"/>
                <a:gd name="connsiteY13" fmla="*/ 245703 h 286230"/>
                <a:gd name="connsiteX14" fmla="*/ 1735117 w 1990951"/>
                <a:gd name="connsiteY14" fmla="*/ 0 h 286230"/>
                <a:gd name="connsiteX15" fmla="*/ 1990952 w 1990951"/>
                <a:gd name="connsiteY15" fmla="*/ 255835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5835"/>
                  </a:lnTo>
                  <a:lnTo>
                    <a:pt x="255835" y="0"/>
                  </a:lnTo>
                  <a:lnTo>
                    <a:pt x="504071" y="245703"/>
                  </a:lnTo>
                  <a:lnTo>
                    <a:pt x="749773" y="0"/>
                  </a:lnTo>
                  <a:lnTo>
                    <a:pt x="995476" y="245703"/>
                  </a:lnTo>
                  <a:lnTo>
                    <a:pt x="1243712" y="0"/>
                  </a:lnTo>
                  <a:lnTo>
                    <a:pt x="1489414" y="245703"/>
                  </a:lnTo>
                  <a:lnTo>
                    <a:pt x="1735117" y="0"/>
                  </a:lnTo>
                  <a:lnTo>
                    <a:pt x="1990952" y="255835"/>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5" name="Freeform: Shape 24">
              <a:extLst>
                <a:ext uri="{FF2B5EF4-FFF2-40B4-BE49-F238E27FC236}">
                  <a16:creationId xmlns:a16="http://schemas.microsoft.com/office/drawing/2014/main" id="{26AA8D4E-47DD-4F4A-A460-D2D3D52A6F83}"/>
                </a:ext>
              </a:extLst>
            </p:cNvPr>
            <p:cNvSpPr/>
            <p:nvPr/>
          </p:nvSpPr>
          <p:spPr>
            <a:xfrm>
              <a:off x="2267504" y="2993660"/>
              <a:ext cx="1990951" cy="286230"/>
            </a:xfrm>
            <a:custGeom>
              <a:avLst/>
              <a:gdLst>
                <a:gd name="connsiteX0" fmla="*/ 1489414 w 1990951"/>
                <a:gd name="connsiteY0" fmla="*/ 286231 h 286230"/>
                <a:gd name="connsiteX1" fmla="*/ 1243712 w 1990951"/>
                <a:gd name="connsiteY1" fmla="*/ 40528 h 286230"/>
                <a:gd name="connsiteX2" fmla="*/ 995476 w 1990951"/>
                <a:gd name="connsiteY2" fmla="*/ 286231 h 286230"/>
                <a:gd name="connsiteX3" fmla="*/ 749773 w 1990951"/>
                <a:gd name="connsiteY3" fmla="*/ 40528 h 286230"/>
                <a:gd name="connsiteX4" fmla="*/ 504071 w 1990951"/>
                <a:gd name="connsiteY4" fmla="*/ 286231 h 286230"/>
                <a:gd name="connsiteX5" fmla="*/ 255835 w 1990951"/>
                <a:gd name="connsiteY5" fmla="*/ 40528 h 286230"/>
                <a:gd name="connsiteX6" fmla="*/ 20264 w 1990951"/>
                <a:gd name="connsiteY6" fmla="*/ 276099 h 286230"/>
                <a:gd name="connsiteX7" fmla="*/ 0 w 1990951"/>
                <a:gd name="connsiteY7" fmla="*/ 258368 h 286230"/>
                <a:gd name="connsiteX8" fmla="*/ 255835 w 1990951"/>
                <a:gd name="connsiteY8" fmla="*/ 0 h 286230"/>
                <a:gd name="connsiteX9" fmla="*/ 504071 w 1990951"/>
                <a:gd name="connsiteY9" fmla="*/ 248236 h 286230"/>
                <a:gd name="connsiteX10" fmla="*/ 749773 w 1990951"/>
                <a:gd name="connsiteY10" fmla="*/ 0 h 286230"/>
                <a:gd name="connsiteX11" fmla="*/ 995476 w 1990951"/>
                <a:gd name="connsiteY11" fmla="*/ 248236 h 286230"/>
                <a:gd name="connsiteX12" fmla="*/ 1243712 w 1990951"/>
                <a:gd name="connsiteY12" fmla="*/ 0 h 286230"/>
                <a:gd name="connsiteX13" fmla="*/ 1489414 w 1990951"/>
                <a:gd name="connsiteY13" fmla="*/ 248236 h 286230"/>
                <a:gd name="connsiteX14" fmla="*/ 1735117 w 1990951"/>
                <a:gd name="connsiteY14" fmla="*/ 0 h 286230"/>
                <a:gd name="connsiteX15" fmla="*/ 1990952 w 1990951"/>
                <a:gd name="connsiteY15" fmla="*/ 258368 h 286230"/>
                <a:gd name="connsiteX16" fmla="*/ 1973221 w 1990951"/>
                <a:gd name="connsiteY16" fmla="*/ 276099 h 286230"/>
                <a:gd name="connsiteX17" fmla="*/ 1735117 w 1990951"/>
                <a:gd name="connsiteY17" fmla="*/ 40528 h 28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90951" h="286230">
                  <a:moveTo>
                    <a:pt x="1489414" y="286231"/>
                  </a:moveTo>
                  <a:lnTo>
                    <a:pt x="1243712" y="40528"/>
                  </a:lnTo>
                  <a:lnTo>
                    <a:pt x="995476" y="286231"/>
                  </a:lnTo>
                  <a:lnTo>
                    <a:pt x="749773" y="40528"/>
                  </a:lnTo>
                  <a:lnTo>
                    <a:pt x="504071" y="286231"/>
                  </a:lnTo>
                  <a:lnTo>
                    <a:pt x="255835" y="40528"/>
                  </a:lnTo>
                  <a:lnTo>
                    <a:pt x="20264" y="276099"/>
                  </a:lnTo>
                  <a:lnTo>
                    <a:pt x="0" y="258368"/>
                  </a:lnTo>
                  <a:lnTo>
                    <a:pt x="255835" y="0"/>
                  </a:lnTo>
                  <a:lnTo>
                    <a:pt x="504071" y="248236"/>
                  </a:lnTo>
                  <a:lnTo>
                    <a:pt x="749773" y="0"/>
                  </a:lnTo>
                  <a:lnTo>
                    <a:pt x="995476" y="248236"/>
                  </a:lnTo>
                  <a:lnTo>
                    <a:pt x="1243712" y="0"/>
                  </a:lnTo>
                  <a:lnTo>
                    <a:pt x="1489414" y="248236"/>
                  </a:lnTo>
                  <a:lnTo>
                    <a:pt x="1735117" y="0"/>
                  </a:lnTo>
                  <a:lnTo>
                    <a:pt x="1990952" y="258368"/>
                  </a:lnTo>
                  <a:lnTo>
                    <a:pt x="1973221" y="276099"/>
                  </a:lnTo>
                  <a:lnTo>
                    <a:pt x="1735117" y="40528"/>
                  </a:lnTo>
                  <a:close/>
                </a:path>
              </a:pathLst>
            </a:custGeom>
            <a:grpFill/>
            <a:ln w="2532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grpSp>
      <p:grpSp>
        <p:nvGrpSpPr>
          <p:cNvPr id="26" name="Group 25">
            <a:extLst>
              <a:ext uri="{FF2B5EF4-FFF2-40B4-BE49-F238E27FC236}">
                <a16:creationId xmlns:a16="http://schemas.microsoft.com/office/drawing/2014/main" id="{4CDB39CA-1C6B-4D29-8511-53EB2EE2C24C}"/>
              </a:ext>
              <a:ext uri="{C183D7F6-B498-43B3-948B-1728B52AA6E4}">
                <adec:decorative xmlns:adec="http://schemas.microsoft.com/office/drawing/2017/decorative" val="1"/>
              </a:ext>
            </a:extLst>
          </p:cNvPr>
          <p:cNvGrpSpPr/>
          <p:nvPr userDrawn="1"/>
        </p:nvGrpSpPr>
        <p:grpSpPr>
          <a:xfrm>
            <a:off x="8553423" y="5619750"/>
            <a:ext cx="1295427" cy="1238250"/>
            <a:chOff x="3121343" y="4864099"/>
            <a:chExt cx="2085971" cy="1993901"/>
          </a:xfrm>
          <a:solidFill>
            <a:schemeClr val="accent3">
              <a:alpha val="20000"/>
            </a:schemeClr>
          </a:solidFill>
        </p:grpSpPr>
        <p:sp>
          <p:nvSpPr>
            <p:cNvPr id="27" name="Freeform: Shape 26">
              <a:extLst>
                <a:ext uri="{FF2B5EF4-FFF2-40B4-BE49-F238E27FC236}">
                  <a16:creationId xmlns:a16="http://schemas.microsoft.com/office/drawing/2014/main" id="{913293D6-0ECB-489A-A405-EAE446F30E8A}"/>
                </a:ext>
              </a:extLst>
            </p:cNvPr>
            <p:cNvSpPr/>
            <p:nvPr/>
          </p:nvSpPr>
          <p:spPr>
            <a:xfrm>
              <a:off x="3238556" y="4981312"/>
              <a:ext cx="442726" cy="44272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28" name="Freeform: Shape 27">
              <a:extLst>
                <a:ext uri="{FF2B5EF4-FFF2-40B4-BE49-F238E27FC236}">
                  <a16:creationId xmlns:a16="http://schemas.microsoft.com/office/drawing/2014/main" id="{84505F60-82CB-4E69-9408-A65B5BE7C98C}"/>
                </a:ext>
              </a:extLst>
            </p:cNvPr>
            <p:cNvSpPr/>
            <p:nvPr/>
          </p:nvSpPr>
          <p:spPr>
            <a:xfrm>
              <a:off x="3128809" y="4871565"/>
              <a:ext cx="902626" cy="902626"/>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29" name="Freeform: Shape 28">
              <a:extLst>
                <a:ext uri="{FF2B5EF4-FFF2-40B4-BE49-F238E27FC236}">
                  <a16:creationId xmlns:a16="http://schemas.microsoft.com/office/drawing/2014/main" id="{CE3B5578-536F-4B38-89D2-C859EFB9E536}"/>
                </a:ext>
              </a:extLst>
            </p:cNvPr>
            <p:cNvSpPr/>
            <p:nvPr/>
          </p:nvSpPr>
          <p:spPr>
            <a:xfrm>
              <a:off x="3121343" y="4864099"/>
              <a:ext cx="1152732" cy="1152732"/>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30" name="Freeform: Shape 29">
              <a:extLst>
                <a:ext uri="{FF2B5EF4-FFF2-40B4-BE49-F238E27FC236}">
                  <a16:creationId xmlns:a16="http://schemas.microsoft.com/office/drawing/2014/main" id="{321C8DF3-1F8E-4B0D-B578-67D7E3A7F797}"/>
                </a:ext>
              </a:extLst>
            </p:cNvPr>
            <p:cNvSpPr/>
            <p:nvPr/>
          </p:nvSpPr>
          <p:spPr>
            <a:xfrm>
              <a:off x="3152324" y="4894707"/>
              <a:ext cx="1321462" cy="1321838"/>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48" name="Freeform: Shape 47">
              <a:extLst>
                <a:ext uri="{FF2B5EF4-FFF2-40B4-BE49-F238E27FC236}">
                  <a16:creationId xmlns:a16="http://schemas.microsoft.com/office/drawing/2014/main" id="{3EF634BD-8B6E-4470-B471-CCD9D52208E9}"/>
                </a:ext>
              </a:extLst>
            </p:cNvPr>
            <p:cNvSpPr/>
            <p:nvPr/>
          </p:nvSpPr>
          <p:spPr>
            <a:xfrm>
              <a:off x="3215037" y="4957793"/>
              <a:ext cx="1428975" cy="1428975"/>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49" name="Freeform: Shape 48">
              <a:extLst>
                <a:ext uri="{FF2B5EF4-FFF2-40B4-BE49-F238E27FC236}">
                  <a16:creationId xmlns:a16="http://schemas.microsoft.com/office/drawing/2014/main" id="{6D4EA52A-34A3-4161-A9CE-86569A099639}"/>
                </a:ext>
              </a:extLst>
            </p:cNvPr>
            <p:cNvSpPr/>
            <p:nvPr/>
          </p:nvSpPr>
          <p:spPr>
            <a:xfrm>
              <a:off x="3301642" y="5044398"/>
              <a:ext cx="1490195" cy="1490195"/>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50" name="Freeform: Shape 49">
              <a:extLst>
                <a:ext uri="{FF2B5EF4-FFF2-40B4-BE49-F238E27FC236}">
                  <a16:creationId xmlns:a16="http://schemas.microsoft.com/office/drawing/2014/main" id="{89F976BC-5664-4D19-8DC2-C83D9F201025}"/>
                </a:ext>
              </a:extLst>
            </p:cNvPr>
            <p:cNvSpPr/>
            <p:nvPr/>
          </p:nvSpPr>
          <p:spPr>
            <a:xfrm>
              <a:off x="3409523" y="5152279"/>
              <a:ext cx="1509607" cy="1509607"/>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51" name="Freeform: Shape 50">
              <a:extLst>
                <a:ext uri="{FF2B5EF4-FFF2-40B4-BE49-F238E27FC236}">
                  <a16:creationId xmlns:a16="http://schemas.microsoft.com/office/drawing/2014/main" id="{4FE844F3-0151-483D-A445-DF19C1CA237C}"/>
                </a:ext>
              </a:extLst>
            </p:cNvPr>
            <p:cNvSpPr/>
            <p:nvPr/>
          </p:nvSpPr>
          <p:spPr>
            <a:xfrm>
              <a:off x="3538685" y="5279576"/>
              <a:ext cx="1488326" cy="1490192"/>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52" name="Freeform: Shape 51">
              <a:extLst>
                <a:ext uri="{FF2B5EF4-FFF2-40B4-BE49-F238E27FC236}">
                  <a16:creationId xmlns:a16="http://schemas.microsoft.com/office/drawing/2014/main" id="{3602D36A-92EE-4D58-8B1E-A7C32FA38A81}"/>
                </a:ext>
              </a:extLst>
            </p:cNvPr>
            <p:cNvSpPr/>
            <p:nvPr/>
          </p:nvSpPr>
          <p:spPr>
            <a:xfrm>
              <a:off x="3683896" y="5426652"/>
              <a:ext cx="1429720" cy="1429720"/>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53" name="Freeform: Shape 52">
              <a:extLst>
                <a:ext uri="{FF2B5EF4-FFF2-40B4-BE49-F238E27FC236}">
                  <a16:creationId xmlns:a16="http://schemas.microsoft.com/office/drawing/2014/main" id="{54D3E311-8682-432D-96C1-892E0A7B846F}"/>
                </a:ext>
              </a:extLst>
            </p:cNvPr>
            <p:cNvSpPr/>
            <p:nvPr/>
          </p:nvSpPr>
          <p:spPr>
            <a:xfrm>
              <a:off x="3901021" y="5597624"/>
              <a:ext cx="1275308" cy="1260376"/>
            </a:xfrm>
            <a:custGeom>
              <a:avLst/>
              <a:gdLst>
                <a:gd name="connsiteX0" fmla="*/ 1260376 w 1275308"/>
                <a:gd name="connsiteY0" fmla="*/ 0 h 1260376"/>
                <a:gd name="connsiteX1" fmla="*/ 1275308 w 1275308"/>
                <a:gd name="connsiteY1" fmla="*/ 52634 h 1260376"/>
                <a:gd name="connsiteX2" fmla="*/ 67566 w 1275308"/>
                <a:gd name="connsiteY2" fmla="*/ 1260376 h 1260376"/>
                <a:gd name="connsiteX3" fmla="*/ 0 w 1275308"/>
                <a:gd name="connsiteY3" fmla="*/ 1260376 h 1260376"/>
              </a:gdLst>
              <a:ahLst/>
              <a:cxnLst>
                <a:cxn ang="0">
                  <a:pos x="connsiteX0" y="connsiteY0"/>
                </a:cxn>
                <a:cxn ang="0">
                  <a:pos x="connsiteX1" y="connsiteY1"/>
                </a:cxn>
                <a:cxn ang="0">
                  <a:pos x="connsiteX2" y="connsiteY2"/>
                </a:cxn>
                <a:cxn ang="0">
                  <a:pos x="connsiteX3" y="connsiteY3"/>
                </a:cxn>
              </a:cxnLst>
              <a:rect l="l" t="t" r="r" b="b"/>
              <a:pathLst>
                <a:path w="1275308" h="1260376">
                  <a:moveTo>
                    <a:pt x="1260376" y="0"/>
                  </a:moveTo>
                  <a:cubicBezTo>
                    <a:pt x="1265977" y="17174"/>
                    <a:pt x="1270829" y="34716"/>
                    <a:pt x="1275308" y="52634"/>
                  </a:cubicBezTo>
                  <a:lnTo>
                    <a:pt x="67566" y="1260376"/>
                  </a:lnTo>
                  <a:lnTo>
                    <a:pt x="0" y="1260376"/>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54" name="Freeform: Shape 53">
              <a:extLst>
                <a:ext uri="{FF2B5EF4-FFF2-40B4-BE49-F238E27FC236}">
                  <a16:creationId xmlns:a16="http://schemas.microsoft.com/office/drawing/2014/main" id="{2F6A277D-D709-4AAD-A2BE-7F002BC0B1A4}"/>
                </a:ext>
              </a:extLst>
            </p:cNvPr>
            <p:cNvSpPr/>
            <p:nvPr/>
          </p:nvSpPr>
          <p:spPr>
            <a:xfrm>
              <a:off x="4141456" y="5797338"/>
              <a:ext cx="1065858" cy="1060662"/>
            </a:xfrm>
            <a:custGeom>
              <a:avLst/>
              <a:gdLst>
                <a:gd name="connsiteX0" fmla="*/ 1061006 w 1065858"/>
                <a:gd name="connsiteY0" fmla="*/ 0 h 1060662"/>
                <a:gd name="connsiteX1" fmla="*/ 1065858 w 1065858"/>
                <a:gd name="connsiteY1" fmla="*/ 62342 h 1060662"/>
                <a:gd name="connsiteX2" fmla="*/ 67196 w 1065858"/>
                <a:gd name="connsiteY2" fmla="*/ 1060662 h 1060662"/>
                <a:gd name="connsiteX3" fmla="*/ 0 w 1065858"/>
                <a:gd name="connsiteY3" fmla="*/ 1060662 h 1060662"/>
              </a:gdLst>
              <a:ahLst/>
              <a:cxnLst>
                <a:cxn ang="0">
                  <a:pos x="connsiteX0" y="connsiteY0"/>
                </a:cxn>
                <a:cxn ang="0">
                  <a:pos x="connsiteX1" y="connsiteY1"/>
                </a:cxn>
                <a:cxn ang="0">
                  <a:pos x="connsiteX2" y="connsiteY2"/>
                </a:cxn>
                <a:cxn ang="0">
                  <a:pos x="connsiteX3" y="connsiteY3"/>
                </a:cxn>
              </a:cxnLst>
              <a:rect l="l" t="t" r="r" b="b"/>
              <a:pathLst>
                <a:path w="1065858" h="1060662">
                  <a:moveTo>
                    <a:pt x="1061006" y="0"/>
                  </a:moveTo>
                  <a:cubicBezTo>
                    <a:pt x="1063248" y="20905"/>
                    <a:pt x="1064741" y="41809"/>
                    <a:pt x="1065858" y="62342"/>
                  </a:cubicBezTo>
                  <a:lnTo>
                    <a:pt x="67196" y="1060662"/>
                  </a:lnTo>
                  <a:lnTo>
                    <a:pt x="0" y="106066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55" name="Freeform: Shape 54">
              <a:extLst>
                <a:ext uri="{FF2B5EF4-FFF2-40B4-BE49-F238E27FC236}">
                  <a16:creationId xmlns:a16="http://schemas.microsoft.com/office/drawing/2014/main" id="{692A7F87-C5D7-4B71-8667-833F96C3F294}"/>
                </a:ext>
              </a:extLst>
            </p:cNvPr>
            <p:cNvSpPr/>
            <p:nvPr/>
          </p:nvSpPr>
          <p:spPr>
            <a:xfrm>
              <a:off x="4381830" y="6039978"/>
              <a:ext cx="818022" cy="818022"/>
            </a:xfrm>
            <a:custGeom>
              <a:avLst/>
              <a:gdLst>
                <a:gd name="connsiteX0" fmla="*/ 818022 w 818022"/>
                <a:gd name="connsiteY0" fmla="*/ 0 h 818022"/>
                <a:gd name="connsiteX1" fmla="*/ 804584 w 818022"/>
                <a:gd name="connsiteY1" fmla="*/ 80632 h 818022"/>
                <a:gd name="connsiteX2" fmla="*/ 67190 w 818022"/>
                <a:gd name="connsiteY2" fmla="*/ 818022 h 818022"/>
                <a:gd name="connsiteX3" fmla="*/ 0 w 818022"/>
                <a:gd name="connsiteY3" fmla="*/ 818022 h 818022"/>
              </a:gdLst>
              <a:ahLst/>
              <a:cxnLst>
                <a:cxn ang="0">
                  <a:pos x="connsiteX0" y="connsiteY0"/>
                </a:cxn>
                <a:cxn ang="0">
                  <a:pos x="connsiteX1" y="connsiteY1"/>
                </a:cxn>
                <a:cxn ang="0">
                  <a:pos x="connsiteX2" y="connsiteY2"/>
                </a:cxn>
                <a:cxn ang="0">
                  <a:pos x="connsiteX3" y="connsiteY3"/>
                </a:cxn>
              </a:cxnLst>
              <a:rect l="l" t="t" r="r" b="b"/>
              <a:pathLst>
                <a:path w="818022" h="818022">
                  <a:moveTo>
                    <a:pt x="818022" y="0"/>
                  </a:moveTo>
                  <a:cubicBezTo>
                    <a:pt x="814660" y="27250"/>
                    <a:pt x="810180" y="53755"/>
                    <a:pt x="804584" y="80632"/>
                  </a:cubicBezTo>
                  <a:lnTo>
                    <a:pt x="67190" y="818022"/>
                  </a:lnTo>
                  <a:lnTo>
                    <a:pt x="0" y="818022"/>
                  </a:ln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56" name="Freeform: Shape 55">
              <a:extLst>
                <a:ext uri="{FF2B5EF4-FFF2-40B4-BE49-F238E27FC236}">
                  <a16:creationId xmlns:a16="http://schemas.microsoft.com/office/drawing/2014/main" id="{74ABB7F8-185E-406E-84D5-2ADDC019320A}"/>
                </a:ext>
              </a:extLst>
            </p:cNvPr>
            <p:cNvSpPr/>
            <p:nvPr/>
          </p:nvSpPr>
          <p:spPr>
            <a:xfrm>
              <a:off x="4647375" y="6390131"/>
              <a:ext cx="442354" cy="442354"/>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sp>
        <p:nvSpPr>
          <p:cNvPr id="2" name="Freeform: Shape 1">
            <a:extLst>
              <a:ext uri="{FF2B5EF4-FFF2-40B4-BE49-F238E27FC236}">
                <a16:creationId xmlns:a16="http://schemas.microsoft.com/office/drawing/2014/main" id="{32343BE2-F9F3-467E-BAC0-182941FCBCD2}"/>
              </a:ext>
              <a:ext uri="{C183D7F6-B498-43B3-948B-1728B52AA6E4}">
                <adec:decorative xmlns:adec="http://schemas.microsoft.com/office/drawing/2017/decorative" val="1"/>
              </a:ext>
            </a:extLst>
          </p:cNvPr>
          <p:cNvSpPr/>
          <p:nvPr userDrawn="1"/>
        </p:nvSpPr>
        <p:spPr>
          <a:xfrm rot="10800000">
            <a:off x="4221" y="-4221"/>
            <a:ext cx="1098147" cy="1053618"/>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13" name="Title 1">
            <a:extLst>
              <a:ext uri="{FF2B5EF4-FFF2-40B4-BE49-F238E27FC236}">
                <a16:creationId xmlns:a16="http://schemas.microsoft.com/office/drawing/2014/main" id="{3193E6E4-C8EE-470B-AABB-B46374938AA4}"/>
              </a:ext>
            </a:extLst>
          </p:cNvPr>
          <p:cNvSpPr>
            <a:spLocks noGrp="1"/>
          </p:cNvSpPr>
          <p:nvPr>
            <p:ph type="title" hasCustomPrompt="1"/>
          </p:nvPr>
        </p:nvSpPr>
        <p:spPr>
          <a:xfrm>
            <a:off x="1292868" y="358614"/>
            <a:ext cx="4150804" cy="1431000"/>
          </a:xfrm>
        </p:spPr>
        <p:txBody>
          <a:bodyPr anchor="t"/>
          <a:lstStyle>
            <a:lvl1pPr>
              <a:defRPr/>
            </a:lvl1pPr>
          </a:lstStyle>
          <a:p>
            <a:r>
              <a:rPr lang="en-US" dirty="0"/>
              <a:t>Click to add title</a:t>
            </a:r>
          </a:p>
        </p:txBody>
      </p:sp>
      <p:sp>
        <p:nvSpPr>
          <p:cNvPr id="31" name="Date Placeholder 178">
            <a:extLst>
              <a:ext uri="{FF2B5EF4-FFF2-40B4-BE49-F238E27FC236}">
                <a16:creationId xmlns:a16="http://schemas.microsoft.com/office/drawing/2014/main" id="{9BFD1C1A-363C-4909-95D6-9AF44B452A54}"/>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49BB63C-A8D4-4F32-819C-F6F6BA0476C2}" type="datetime1">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t>11/19/2025</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
        <p:nvSpPr>
          <p:cNvPr id="32" name="Footer Placeholder 179">
            <a:extLst>
              <a:ext uri="{FF2B5EF4-FFF2-40B4-BE49-F238E27FC236}">
                <a16:creationId xmlns:a16="http://schemas.microsoft.com/office/drawing/2014/main" id="{77213597-1706-40A7-8726-C468FB7F438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PRESENTATION TITLE</a:t>
            </a:r>
          </a:p>
        </p:txBody>
      </p:sp>
      <p:sp>
        <p:nvSpPr>
          <p:cNvPr id="33" name="Slide Number Placeholder 180">
            <a:extLst>
              <a:ext uri="{FF2B5EF4-FFF2-40B4-BE49-F238E27FC236}">
                <a16:creationId xmlns:a16="http://schemas.microsoft.com/office/drawing/2014/main" id="{1BB201C7-C50B-4E2B-95EF-E5FFAF698DBA}"/>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Tree>
    <p:extLst>
      <p:ext uri="{BB962C8B-B14F-4D97-AF65-F5344CB8AC3E}">
        <p14:creationId xmlns:p14="http://schemas.microsoft.com/office/powerpoint/2010/main" val="4040454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id="{8AD96798-1C42-49B1-99B2-BD7FA12760FC}"/>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80BD"/>
              </a:solidFill>
              <a:effectLst/>
              <a:uLnTx/>
              <a:uFillTx/>
              <a:latin typeface="Source Sans Pro"/>
              <a:ea typeface="+mn-ea"/>
              <a:cs typeface="+mn-cs"/>
            </a:endParaRPr>
          </a:p>
        </p:txBody>
      </p:sp>
      <p:sp>
        <p:nvSpPr>
          <p:cNvPr id="18" name="Title 1">
            <a:extLst>
              <a:ext uri="{FF2B5EF4-FFF2-40B4-BE49-F238E27FC236}">
                <a16:creationId xmlns:a16="http://schemas.microsoft.com/office/drawing/2014/main" id="{00FC1B25-A4F4-4E8E-931D-D383946C91FC}"/>
              </a:ext>
            </a:extLst>
          </p:cNvPr>
          <p:cNvSpPr>
            <a:spLocks noGrp="1"/>
          </p:cNvSpPr>
          <p:nvPr>
            <p:ph type="title"/>
          </p:nvPr>
        </p:nvSpPr>
        <p:spPr>
          <a:xfrm>
            <a:off x="2838271" y="1010170"/>
            <a:ext cx="5178019" cy="3713638"/>
          </a:xfrm>
        </p:spPr>
        <p:txBody>
          <a:bodyPr anchor="ctr"/>
          <a:lstStyle>
            <a:lvl1pPr algn="ctr">
              <a:lnSpc>
                <a:spcPct val="100000"/>
              </a:lnSpc>
              <a:defRPr/>
            </a:lvl1pPr>
          </a:lstStyle>
          <a:p>
            <a:endParaRPr lang="en-US" dirty="0"/>
          </a:p>
        </p:txBody>
      </p:sp>
      <p:sp>
        <p:nvSpPr>
          <p:cNvPr id="36" name="Text Placeholder 34">
            <a:extLst>
              <a:ext uri="{FF2B5EF4-FFF2-40B4-BE49-F238E27FC236}">
                <a16:creationId xmlns:a16="http://schemas.microsoft.com/office/drawing/2014/main" id="{72818B4A-C05A-428C-A790-B75EA386A25F}"/>
              </a:ext>
            </a:extLst>
          </p:cNvPr>
          <p:cNvSpPr>
            <a:spLocks noGrp="1"/>
          </p:cNvSpPr>
          <p:nvPr>
            <p:ph type="body" sz="quarter" idx="13" hasCustomPrompt="1"/>
          </p:nvPr>
        </p:nvSpPr>
        <p:spPr>
          <a:xfrm>
            <a:off x="2838044" y="4914900"/>
            <a:ext cx="5178514" cy="819076"/>
          </a:xfrm>
        </p:spPr>
        <p:txBody>
          <a:bodyPr/>
          <a:lstStyle>
            <a:lvl1pPr algn="ctr">
              <a:buFontTx/>
              <a:buNone/>
              <a:defRPr/>
            </a:lvl1pPr>
          </a:lstStyle>
          <a:p>
            <a:pPr lvl="0"/>
            <a:r>
              <a:rPr lang="en-US" dirty="0"/>
              <a:t>Click to add text</a:t>
            </a:r>
          </a:p>
        </p:txBody>
      </p:sp>
      <p:sp>
        <p:nvSpPr>
          <p:cNvPr id="19" name="Freeform: Shape 18">
            <a:extLst>
              <a:ext uri="{FF2B5EF4-FFF2-40B4-BE49-F238E27FC236}">
                <a16:creationId xmlns:a16="http://schemas.microsoft.com/office/drawing/2014/main" id="{176E197B-E174-4C9D-87E5-0B9B08708760}"/>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 name="Freeform: Shape 19">
            <a:extLst>
              <a:ext uri="{FF2B5EF4-FFF2-40B4-BE49-F238E27FC236}">
                <a16:creationId xmlns:a16="http://schemas.microsoft.com/office/drawing/2014/main" id="{517AB840-B4B7-452B-B062-6C9CF8426132}"/>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9FE5D1B6-33F6-4BAA-9D02-679E176F39C4}"/>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80BD"/>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0DCCBCA1-466D-44C6-93ED-2E02B623DB0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24" name="Freeform: Shape 23">
            <a:extLst>
              <a:ext uri="{FF2B5EF4-FFF2-40B4-BE49-F238E27FC236}">
                <a16:creationId xmlns:a16="http://schemas.microsoft.com/office/drawing/2014/main" id="{2CC7CBB9-9855-4B27-93BF-506D5D17E85B}"/>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26" name="Date Placeholder 178">
            <a:extLst>
              <a:ext uri="{FF2B5EF4-FFF2-40B4-BE49-F238E27FC236}">
                <a16:creationId xmlns:a16="http://schemas.microsoft.com/office/drawing/2014/main" id="{D3B95CCB-4EDF-4C85-82FC-E5FD2A4715E6}"/>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F089AFA-FF4D-4DFB-9A2D-57BFB79B8D69}" type="datetime1">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t>11/19/2025</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
        <p:nvSpPr>
          <p:cNvPr id="27" name="Footer Placeholder 179">
            <a:extLst>
              <a:ext uri="{FF2B5EF4-FFF2-40B4-BE49-F238E27FC236}">
                <a16:creationId xmlns:a16="http://schemas.microsoft.com/office/drawing/2014/main" id="{D8096E0F-A3CE-40F7-AA9D-B43562213203}"/>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PRESENTATION TITLE</a:t>
            </a:r>
          </a:p>
        </p:txBody>
      </p:sp>
      <p:grpSp>
        <p:nvGrpSpPr>
          <p:cNvPr id="28" name="Graphic 185">
            <a:extLst>
              <a:ext uri="{FF2B5EF4-FFF2-40B4-BE49-F238E27FC236}">
                <a16:creationId xmlns:a16="http://schemas.microsoft.com/office/drawing/2014/main" id="{59F51AE6-E003-46BA-A25A-6AFBDC3E73DA}"/>
              </a:ext>
              <a:ext uri="{C183D7F6-B498-43B3-948B-1728B52AA6E4}">
                <adec:decorative xmlns:adec="http://schemas.microsoft.com/office/drawing/2017/decorative" val="1"/>
              </a:ext>
            </a:extLst>
          </p:cNvPr>
          <p:cNvGrpSpPr/>
          <p:nvPr userDrawn="1"/>
        </p:nvGrpSpPr>
        <p:grpSpPr>
          <a:xfrm>
            <a:off x="10428621" y="5660492"/>
            <a:ext cx="1054467" cy="469689"/>
            <a:chOff x="9841624" y="4115729"/>
            <a:chExt cx="602170" cy="268223"/>
          </a:xfrm>
          <a:solidFill>
            <a:schemeClr val="tx1"/>
          </a:solidFill>
        </p:grpSpPr>
        <p:sp>
          <p:nvSpPr>
            <p:cNvPr id="29" name="Freeform: Shape 28">
              <a:extLst>
                <a:ext uri="{FF2B5EF4-FFF2-40B4-BE49-F238E27FC236}">
                  <a16:creationId xmlns:a16="http://schemas.microsoft.com/office/drawing/2014/main" id="{03F73C8B-6AB5-41EB-99EA-3C94CBEBB481}"/>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0" name="Freeform: Shape 29">
              <a:extLst>
                <a:ext uri="{FF2B5EF4-FFF2-40B4-BE49-F238E27FC236}">
                  <a16:creationId xmlns:a16="http://schemas.microsoft.com/office/drawing/2014/main" id="{1A666D36-3657-4085-84AA-126594195C1A}"/>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1" name="Freeform: Shape 30">
              <a:extLst>
                <a:ext uri="{FF2B5EF4-FFF2-40B4-BE49-F238E27FC236}">
                  <a16:creationId xmlns:a16="http://schemas.microsoft.com/office/drawing/2014/main" id="{B12CF5CD-903D-4879-BBD3-A79140E8186E}"/>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2" name="Freeform: Shape 31">
              <a:extLst>
                <a:ext uri="{FF2B5EF4-FFF2-40B4-BE49-F238E27FC236}">
                  <a16:creationId xmlns:a16="http://schemas.microsoft.com/office/drawing/2014/main" id="{9EF969CD-CBA7-44B8-9544-660D7487A3D4}"/>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3" name="Freeform: Shape 32">
              <a:extLst>
                <a:ext uri="{FF2B5EF4-FFF2-40B4-BE49-F238E27FC236}">
                  <a16:creationId xmlns:a16="http://schemas.microsoft.com/office/drawing/2014/main" id="{6E91C2FB-38ED-4DF7-8F1F-3211A0592A47}"/>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grpSp>
      <p:sp>
        <p:nvSpPr>
          <p:cNvPr id="34" name="Slide Number Placeholder 180">
            <a:extLst>
              <a:ext uri="{FF2B5EF4-FFF2-40B4-BE49-F238E27FC236}">
                <a16:creationId xmlns:a16="http://schemas.microsoft.com/office/drawing/2014/main" id="{383FF74A-FDDF-4768-9C1E-E6F3E66228E9}"/>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EA792F7-1D9E-4C7E-A103-E8EDFDC2691E}" type="slidenum">
              <a:rPr kumimoji="0" lang="en-US" sz="1200" b="1" i="0" u="none" strike="noStrike" kern="1200" cap="all" spc="100" normalizeH="0" baseline="0" noProof="0" smtClean="0">
                <a:ln>
                  <a:noFill/>
                </a:ln>
                <a:solidFill>
                  <a:srgbClr val="898989"/>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a:ln>
                <a:noFill/>
              </a:ln>
              <a:solidFill>
                <a:srgbClr val="898989"/>
              </a:solidFill>
              <a:effectLst/>
              <a:uLnTx/>
              <a:uFillTx/>
              <a:latin typeface="Source Sans Pro"/>
              <a:cs typeface="+mn-cs"/>
            </a:endParaRPr>
          </a:p>
        </p:txBody>
      </p:sp>
    </p:spTree>
    <p:extLst>
      <p:ext uri="{BB962C8B-B14F-4D97-AF65-F5344CB8AC3E}">
        <p14:creationId xmlns:p14="http://schemas.microsoft.com/office/powerpoint/2010/main" val="3997350086"/>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56" name="Title 1">
            <a:extLst>
              <a:ext uri="{FF2B5EF4-FFF2-40B4-BE49-F238E27FC236}">
                <a16:creationId xmlns:a16="http://schemas.microsoft.com/office/drawing/2014/main" id="{08711333-F819-4928-8BA2-B03A1D7447F6}"/>
              </a:ext>
            </a:extLst>
          </p:cNvPr>
          <p:cNvSpPr>
            <a:spLocks noGrp="1"/>
          </p:cNvSpPr>
          <p:nvPr>
            <p:ph type="title"/>
          </p:nvPr>
        </p:nvSpPr>
        <p:spPr>
          <a:xfrm>
            <a:off x="1331088" y="565739"/>
            <a:ext cx="9745883" cy="1124949"/>
          </a:xfrm>
        </p:spPr>
        <p:txBody>
          <a:bodyPr/>
          <a:lstStyle/>
          <a:p>
            <a:endParaRPr lang="en-US" dirty="0"/>
          </a:p>
        </p:txBody>
      </p:sp>
      <p:grpSp>
        <p:nvGrpSpPr>
          <p:cNvPr id="2" name="Group 1">
            <a:extLst>
              <a:ext uri="{FF2B5EF4-FFF2-40B4-BE49-F238E27FC236}">
                <a16:creationId xmlns:a16="http://schemas.microsoft.com/office/drawing/2014/main" id="{B4DCAA54-A920-4F7D-B1F9-E60E950DBAE8}"/>
              </a:ext>
              <a:ext uri="{C183D7F6-B498-43B3-948B-1728B52AA6E4}">
                <adec:decorative xmlns:adec="http://schemas.microsoft.com/office/drawing/2017/decorative" val="1"/>
              </a:ext>
            </a:extLst>
          </p:cNvPr>
          <p:cNvGrpSpPr/>
          <p:nvPr userDrawn="1"/>
        </p:nvGrpSpPr>
        <p:grpSpPr>
          <a:xfrm>
            <a:off x="0" y="681037"/>
            <a:ext cx="1170294" cy="709661"/>
            <a:chOff x="0" y="681037"/>
            <a:chExt cx="1170294" cy="709661"/>
          </a:xfrm>
        </p:grpSpPr>
        <p:sp>
          <p:nvSpPr>
            <p:cNvPr id="57" name="Freeform: Shape 56">
              <a:extLst>
                <a:ext uri="{FF2B5EF4-FFF2-40B4-BE49-F238E27FC236}">
                  <a16:creationId xmlns:a16="http://schemas.microsoft.com/office/drawing/2014/main" id="{28633F80-7150-4830-B036-FED561D8ABD2}"/>
                </a:ext>
                <a:ext uri="{C183D7F6-B498-43B3-948B-1728B52AA6E4}">
                  <adec:decorative xmlns:adec="http://schemas.microsoft.com/office/drawing/2017/decorative" val="1"/>
                </a:ext>
              </a:extLst>
            </p:cNvPr>
            <p:cNvSpPr/>
            <p:nvPr userDrawn="1"/>
          </p:nvSpPr>
          <p:spPr>
            <a:xfrm>
              <a:off x="0" y="681037"/>
              <a:ext cx="1170294" cy="274629"/>
            </a:xfrm>
            <a:custGeom>
              <a:avLst/>
              <a:gdLst>
                <a:gd name="connsiteX0" fmla="*/ 453342 w 1170294"/>
                <a:gd name="connsiteY0" fmla="*/ 0 h 274629"/>
                <a:gd name="connsiteX1" fmla="*/ 689085 w 1170294"/>
                <a:gd name="connsiteY1" fmla="*/ 235744 h 274629"/>
                <a:gd name="connsiteX2" fmla="*/ 924829 w 1170294"/>
                <a:gd name="connsiteY2" fmla="*/ 0 h 274629"/>
                <a:gd name="connsiteX3" fmla="*/ 1170294 w 1170294"/>
                <a:gd name="connsiteY3" fmla="*/ 24546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577 h 274629"/>
                <a:gd name="connsiteX11" fmla="*/ 215168 w 1170294"/>
                <a:gd name="connsiteY11" fmla="*/ 23574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5744"/>
                  </a:lnTo>
                  <a:lnTo>
                    <a:pt x="924829" y="0"/>
                  </a:lnTo>
                  <a:lnTo>
                    <a:pt x="1170294" y="245465"/>
                  </a:lnTo>
                  <a:lnTo>
                    <a:pt x="1153282" y="264908"/>
                  </a:lnTo>
                  <a:lnTo>
                    <a:pt x="924829" y="38885"/>
                  </a:lnTo>
                  <a:lnTo>
                    <a:pt x="689085" y="274629"/>
                  </a:lnTo>
                  <a:lnTo>
                    <a:pt x="453342" y="38885"/>
                  </a:lnTo>
                  <a:lnTo>
                    <a:pt x="215168" y="274629"/>
                  </a:lnTo>
                  <a:lnTo>
                    <a:pt x="0" y="59462"/>
                  </a:lnTo>
                  <a:lnTo>
                    <a:pt x="0" y="20577"/>
                  </a:lnTo>
                  <a:lnTo>
                    <a:pt x="215168" y="235744"/>
                  </a:lnTo>
                  <a:close/>
                </a:path>
              </a:pathLst>
            </a:custGeom>
            <a:solidFill>
              <a:schemeClr val="tx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8" name="Freeform: Shape 57">
              <a:extLst>
                <a:ext uri="{FF2B5EF4-FFF2-40B4-BE49-F238E27FC236}">
                  <a16:creationId xmlns:a16="http://schemas.microsoft.com/office/drawing/2014/main" id="{984D32A8-76C6-4D70-887B-EC3211AD33EB}"/>
                </a:ext>
                <a:ext uri="{C183D7F6-B498-43B3-948B-1728B52AA6E4}">
                  <adec:decorative xmlns:adec="http://schemas.microsoft.com/office/drawing/2017/decorative" val="1"/>
                </a:ext>
              </a:extLst>
            </p:cNvPr>
            <p:cNvSpPr/>
            <p:nvPr userDrawn="1"/>
          </p:nvSpPr>
          <p:spPr>
            <a:xfrm>
              <a:off x="0" y="1116069"/>
              <a:ext cx="1170294" cy="274629"/>
            </a:xfrm>
            <a:custGeom>
              <a:avLst/>
              <a:gdLst>
                <a:gd name="connsiteX0" fmla="*/ 453342 w 1170294"/>
                <a:gd name="connsiteY0" fmla="*/ 0 h 274629"/>
                <a:gd name="connsiteX1" fmla="*/ 689085 w 1170294"/>
                <a:gd name="connsiteY1" fmla="*/ 238174 h 274629"/>
                <a:gd name="connsiteX2" fmla="*/ 924829 w 1170294"/>
                <a:gd name="connsiteY2" fmla="*/ 0 h 274629"/>
                <a:gd name="connsiteX3" fmla="*/ 1170294 w 1170294"/>
                <a:gd name="connsiteY3" fmla="*/ 24789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789 h 274629"/>
                <a:gd name="connsiteX11" fmla="*/ 215168 w 1170294"/>
                <a:gd name="connsiteY11" fmla="*/ 23817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8174"/>
                  </a:lnTo>
                  <a:lnTo>
                    <a:pt x="924829" y="0"/>
                  </a:lnTo>
                  <a:lnTo>
                    <a:pt x="1170294" y="247895"/>
                  </a:lnTo>
                  <a:lnTo>
                    <a:pt x="1153282" y="264908"/>
                  </a:lnTo>
                  <a:lnTo>
                    <a:pt x="924829" y="38885"/>
                  </a:lnTo>
                  <a:lnTo>
                    <a:pt x="689085" y="274629"/>
                  </a:lnTo>
                  <a:lnTo>
                    <a:pt x="453342" y="38885"/>
                  </a:lnTo>
                  <a:lnTo>
                    <a:pt x="215168" y="274629"/>
                  </a:lnTo>
                  <a:lnTo>
                    <a:pt x="0" y="59462"/>
                  </a:lnTo>
                  <a:lnTo>
                    <a:pt x="0" y="20789"/>
                  </a:lnTo>
                  <a:lnTo>
                    <a:pt x="215168" y="23817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sp>
        <p:nvSpPr>
          <p:cNvPr id="60" name="Oval 59">
            <a:extLst>
              <a:ext uri="{FF2B5EF4-FFF2-40B4-BE49-F238E27FC236}">
                <a16:creationId xmlns:a16="http://schemas.microsoft.com/office/drawing/2014/main" id="{EEDFE717-6A4F-4FD1-ABBF-5807E71F53F6}"/>
              </a:ext>
              <a:ext uri="{C183D7F6-B498-43B3-948B-1728B52AA6E4}">
                <adec:decorative xmlns:adec="http://schemas.microsoft.com/office/drawing/2017/decorative" val="1"/>
              </a:ext>
            </a:extLst>
          </p:cNvPr>
          <p:cNvSpPr/>
          <p:nvPr userDrawn="1"/>
        </p:nvSpPr>
        <p:spPr>
          <a:xfrm>
            <a:off x="11559544" y="5991329"/>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
        <p:nvSpPr>
          <p:cNvPr id="61" name="Date Placeholder 10">
            <a:extLst>
              <a:ext uri="{FF2B5EF4-FFF2-40B4-BE49-F238E27FC236}">
                <a16:creationId xmlns:a16="http://schemas.microsoft.com/office/drawing/2014/main" id="{26FBD0C2-9C38-4891-92F3-5AF6CD04E3E1}"/>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678273EB-16C1-441E-9180-E8793C467BE0}" type="datetime1">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t>11/19/2025</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
        <p:nvSpPr>
          <p:cNvPr id="62" name="Footer Placeholder 11">
            <a:extLst>
              <a:ext uri="{FF2B5EF4-FFF2-40B4-BE49-F238E27FC236}">
                <a16:creationId xmlns:a16="http://schemas.microsoft.com/office/drawing/2014/main" id="{5C6A806B-2B18-4D3B-8215-624EE91DAC3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PRESENTATION TITLE</a:t>
            </a:r>
          </a:p>
        </p:txBody>
      </p:sp>
      <p:sp>
        <p:nvSpPr>
          <p:cNvPr id="63" name="Slide Number Placeholder 12">
            <a:extLst>
              <a:ext uri="{FF2B5EF4-FFF2-40B4-BE49-F238E27FC236}">
                <a16:creationId xmlns:a16="http://schemas.microsoft.com/office/drawing/2014/main" id="{54E3AE0A-2F47-4B51-8F32-46ABDC574FFB}"/>
              </a:ext>
            </a:extLst>
          </p:cNvPr>
          <p:cNvSpPr>
            <a:spLocks noGrp="1"/>
          </p:cNvSpPr>
          <p:nvPr>
            <p:ph type="sldNum" sz="quarter" idx="12"/>
          </p:nvPr>
        </p:nvSpPr>
        <p:spPr>
          <a:xfrm>
            <a:off x="8644339"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grpSp>
        <p:nvGrpSpPr>
          <p:cNvPr id="11" name="Graphic 4">
            <a:extLst>
              <a:ext uri="{FF2B5EF4-FFF2-40B4-BE49-F238E27FC236}">
                <a16:creationId xmlns:a16="http://schemas.microsoft.com/office/drawing/2014/main" id="{A160D36B-90B2-4E2E-9A07-AFC4CC77ED14}"/>
              </a:ext>
              <a:ext uri="{C183D7F6-B498-43B3-948B-1728B52AA6E4}">
                <adec:decorative xmlns:adec="http://schemas.microsoft.com/office/drawing/2017/decorative" val="1"/>
              </a:ext>
            </a:extLst>
          </p:cNvPr>
          <p:cNvGrpSpPr/>
          <p:nvPr userDrawn="1"/>
        </p:nvGrpSpPr>
        <p:grpSpPr>
          <a:xfrm>
            <a:off x="10510458" y="477557"/>
            <a:ext cx="975170" cy="975170"/>
            <a:chOff x="5829300" y="3162300"/>
            <a:chExt cx="532257" cy="532257"/>
          </a:xfrm>
          <a:solidFill>
            <a:schemeClr val="tx1"/>
          </a:solidFill>
        </p:grpSpPr>
        <p:sp>
          <p:nvSpPr>
            <p:cNvPr id="12" name="Freeform: Shape 11">
              <a:extLst>
                <a:ext uri="{FF2B5EF4-FFF2-40B4-BE49-F238E27FC236}">
                  <a16:creationId xmlns:a16="http://schemas.microsoft.com/office/drawing/2014/main" id="{CADA6DC8-A018-4A16-84AF-9E2E74CD757D}"/>
                </a:ext>
              </a:extLst>
            </p:cNvPr>
            <p:cNvSpPr/>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3" name="Freeform: Shape 12">
              <a:extLst>
                <a:ext uri="{FF2B5EF4-FFF2-40B4-BE49-F238E27FC236}">
                  <a16:creationId xmlns:a16="http://schemas.microsoft.com/office/drawing/2014/main" id="{8C1308F7-B76A-4EC2-94B2-3D7A71B62604}"/>
                </a:ext>
              </a:extLst>
            </p:cNvPr>
            <p:cNvSpPr/>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4" name="Freeform: Shape 13">
              <a:extLst>
                <a:ext uri="{FF2B5EF4-FFF2-40B4-BE49-F238E27FC236}">
                  <a16:creationId xmlns:a16="http://schemas.microsoft.com/office/drawing/2014/main" id="{98E3532C-7781-4159-A3A0-A2DE72CA6DBA}"/>
                </a:ext>
              </a:extLst>
            </p:cNvPr>
            <p:cNvSpPr/>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5" name="Freeform: Shape 14">
              <a:extLst>
                <a:ext uri="{FF2B5EF4-FFF2-40B4-BE49-F238E27FC236}">
                  <a16:creationId xmlns:a16="http://schemas.microsoft.com/office/drawing/2014/main" id="{98D647FB-029D-4D71-B4E4-6D74FCB09C4D}"/>
                </a:ext>
              </a:extLst>
            </p:cNvPr>
            <p:cNvSpPr/>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6" name="Freeform: Shape 15">
              <a:extLst>
                <a:ext uri="{FF2B5EF4-FFF2-40B4-BE49-F238E27FC236}">
                  <a16:creationId xmlns:a16="http://schemas.microsoft.com/office/drawing/2014/main" id="{216A1C6D-37E7-47A0-814C-A09DC1123684}"/>
                </a:ext>
              </a:extLst>
            </p:cNvPr>
            <p:cNvSpPr/>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7" name="Freeform: Shape 16">
              <a:extLst>
                <a:ext uri="{FF2B5EF4-FFF2-40B4-BE49-F238E27FC236}">
                  <a16:creationId xmlns:a16="http://schemas.microsoft.com/office/drawing/2014/main" id="{22759DEC-2103-4E2C-A470-F4AF6E5E3E87}"/>
                </a:ext>
              </a:extLst>
            </p:cNvPr>
            <p:cNvSpPr/>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8" name="Freeform: Shape 17">
              <a:extLst>
                <a:ext uri="{FF2B5EF4-FFF2-40B4-BE49-F238E27FC236}">
                  <a16:creationId xmlns:a16="http://schemas.microsoft.com/office/drawing/2014/main" id="{788AE222-CCAD-4233-9F97-67021E530758}"/>
                </a:ext>
              </a:extLst>
            </p:cNvPr>
            <p:cNvSpPr/>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19" name="Freeform: Shape 18">
              <a:extLst>
                <a:ext uri="{FF2B5EF4-FFF2-40B4-BE49-F238E27FC236}">
                  <a16:creationId xmlns:a16="http://schemas.microsoft.com/office/drawing/2014/main" id="{8610EC41-7752-4C40-99E0-1B5FEA90EB0E}"/>
                </a:ext>
              </a:extLst>
            </p:cNvPr>
            <p:cNvSpPr/>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0" name="Freeform: Shape 19">
              <a:extLst>
                <a:ext uri="{FF2B5EF4-FFF2-40B4-BE49-F238E27FC236}">
                  <a16:creationId xmlns:a16="http://schemas.microsoft.com/office/drawing/2014/main" id="{5AA370E4-6378-438E-96A5-93A548F17E99}"/>
                </a:ext>
              </a:extLst>
            </p:cNvPr>
            <p:cNvSpPr/>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1" name="Freeform: Shape 20">
              <a:extLst>
                <a:ext uri="{FF2B5EF4-FFF2-40B4-BE49-F238E27FC236}">
                  <a16:creationId xmlns:a16="http://schemas.microsoft.com/office/drawing/2014/main" id="{2DC8BEFB-4BE0-44E4-B9EE-B9433675ED5D}"/>
                </a:ext>
              </a:extLst>
            </p:cNvPr>
            <p:cNvSpPr/>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2" name="Freeform: Shape 21">
              <a:extLst>
                <a:ext uri="{FF2B5EF4-FFF2-40B4-BE49-F238E27FC236}">
                  <a16:creationId xmlns:a16="http://schemas.microsoft.com/office/drawing/2014/main" id="{C5C187D8-7DEF-4A4B-AEBD-0148B131FA7B}"/>
                </a:ext>
              </a:extLst>
            </p:cNvPr>
            <p:cNvSpPr/>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3" name="Freeform: Shape 22">
              <a:extLst>
                <a:ext uri="{FF2B5EF4-FFF2-40B4-BE49-F238E27FC236}">
                  <a16:creationId xmlns:a16="http://schemas.microsoft.com/office/drawing/2014/main" id="{721C4DD4-9A7B-4D13-905C-4D8287BFC226}"/>
                </a:ext>
              </a:extLst>
            </p:cNvPr>
            <p:cNvSpPr/>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24" name="Freeform: Shape 23">
              <a:extLst>
                <a:ext uri="{FF2B5EF4-FFF2-40B4-BE49-F238E27FC236}">
                  <a16:creationId xmlns:a16="http://schemas.microsoft.com/office/drawing/2014/main" id="{CB37570A-3C94-4E36-97CE-A23E9672578E}"/>
                </a:ext>
              </a:extLst>
            </p:cNvPr>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sp>
        <p:nvSpPr>
          <p:cNvPr id="25" name="Picture Placeholder 11">
            <a:extLst>
              <a:ext uri="{FF2B5EF4-FFF2-40B4-BE49-F238E27FC236}">
                <a16:creationId xmlns:a16="http://schemas.microsoft.com/office/drawing/2014/main" id="{D0363784-2970-4EEC-A27D-C144838C7934}"/>
              </a:ext>
            </a:extLst>
          </p:cNvPr>
          <p:cNvSpPr>
            <a:spLocks noGrp="1"/>
          </p:cNvSpPr>
          <p:nvPr>
            <p:ph type="pic" sz="quarter" idx="14"/>
          </p:nvPr>
        </p:nvSpPr>
        <p:spPr>
          <a:xfrm>
            <a:off x="745213" y="2021303"/>
            <a:ext cx="2286000" cy="2286000"/>
          </a:xfrm>
          <a:prstGeom prst="ellipse">
            <a:avLst/>
          </a:prstGeom>
        </p:spPr>
        <p:txBody>
          <a:bodyPr>
            <a:normAutofit/>
          </a:bodyPr>
          <a:lstStyle>
            <a:lvl1pPr>
              <a:defRPr sz="2000"/>
            </a:lvl1pPr>
          </a:lstStyle>
          <a:p>
            <a:endParaRPr lang="en-US"/>
          </a:p>
        </p:txBody>
      </p:sp>
      <p:sp>
        <p:nvSpPr>
          <p:cNvPr id="26" name="Picture Placeholder 11">
            <a:extLst>
              <a:ext uri="{FF2B5EF4-FFF2-40B4-BE49-F238E27FC236}">
                <a16:creationId xmlns:a16="http://schemas.microsoft.com/office/drawing/2014/main" id="{A5F161F4-CB8E-480F-8499-D1BD68C8BB59}"/>
              </a:ext>
            </a:extLst>
          </p:cNvPr>
          <p:cNvSpPr>
            <a:spLocks noGrp="1"/>
          </p:cNvSpPr>
          <p:nvPr>
            <p:ph type="pic" sz="quarter" idx="15"/>
          </p:nvPr>
        </p:nvSpPr>
        <p:spPr>
          <a:xfrm>
            <a:off x="3551776" y="2021303"/>
            <a:ext cx="2286000" cy="2286000"/>
          </a:xfrm>
          <a:prstGeom prst="ellipse">
            <a:avLst/>
          </a:prstGeom>
        </p:spPr>
        <p:txBody>
          <a:bodyPr>
            <a:normAutofit/>
          </a:bodyPr>
          <a:lstStyle>
            <a:lvl1pPr>
              <a:defRPr sz="2000"/>
            </a:lvl1pPr>
          </a:lstStyle>
          <a:p>
            <a:endParaRPr lang="en-US"/>
          </a:p>
        </p:txBody>
      </p:sp>
      <p:sp>
        <p:nvSpPr>
          <p:cNvPr id="27" name="Picture Placeholder 11">
            <a:extLst>
              <a:ext uri="{FF2B5EF4-FFF2-40B4-BE49-F238E27FC236}">
                <a16:creationId xmlns:a16="http://schemas.microsoft.com/office/drawing/2014/main" id="{FA25DBB0-929B-4EA3-AF0A-D34760BBAB8E}"/>
              </a:ext>
            </a:extLst>
          </p:cNvPr>
          <p:cNvSpPr>
            <a:spLocks noGrp="1"/>
          </p:cNvSpPr>
          <p:nvPr>
            <p:ph type="pic" sz="quarter" idx="16"/>
          </p:nvPr>
        </p:nvSpPr>
        <p:spPr>
          <a:xfrm>
            <a:off x="6358339" y="2021303"/>
            <a:ext cx="2286000" cy="2286000"/>
          </a:xfrm>
          <a:prstGeom prst="ellipse">
            <a:avLst/>
          </a:prstGeom>
        </p:spPr>
        <p:txBody>
          <a:bodyPr>
            <a:normAutofit/>
          </a:bodyPr>
          <a:lstStyle>
            <a:lvl1pPr>
              <a:defRPr sz="2000"/>
            </a:lvl1pPr>
          </a:lstStyle>
          <a:p>
            <a:endParaRPr lang="en-US"/>
          </a:p>
        </p:txBody>
      </p:sp>
      <p:sp>
        <p:nvSpPr>
          <p:cNvPr id="28" name="Picture Placeholder 11">
            <a:extLst>
              <a:ext uri="{FF2B5EF4-FFF2-40B4-BE49-F238E27FC236}">
                <a16:creationId xmlns:a16="http://schemas.microsoft.com/office/drawing/2014/main" id="{2166858A-D674-4111-9862-D87359001031}"/>
              </a:ext>
            </a:extLst>
          </p:cNvPr>
          <p:cNvSpPr>
            <a:spLocks noGrp="1"/>
          </p:cNvSpPr>
          <p:nvPr>
            <p:ph type="pic" sz="quarter" idx="17"/>
          </p:nvPr>
        </p:nvSpPr>
        <p:spPr>
          <a:xfrm>
            <a:off x="9164901" y="2021303"/>
            <a:ext cx="2286000" cy="2286000"/>
          </a:xfrm>
          <a:prstGeom prst="ellipse">
            <a:avLst/>
          </a:prstGeom>
        </p:spPr>
        <p:txBody>
          <a:bodyPr>
            <a:normAutofit/>
          </a:bodyPr>
          <a:lstStyle>
            <a:lvl1pPr>
              <a:defRPr sz="2000"/>
            </a:lvl1pPr>
          </a:lstStyle>
          <a:p>
            <a:endParaRPr lang="en-US"/>
          </a:p>
        </p:txBody>
      </p:sp>
      <p:sp>
        <p:nvSpPr>
          <p:cNvPr id="29" name="Text Placeholder 20">
            <a:extLst>
              <a:ext uri="{FF2B5EF4-FFF2-40B4-BE49-F238E27FC236}">
                <a16:creationId xmlns:a16="http://schemas.microsoft.com/office/drawing/2014/main" id="{0A21E468-9819-48EA-9CFE-D8A100CF2FBC}"/>
              </a:ext>
            </a:extLst>
          </p:cNvPr>
          <p:cNvSpPr>
            <a:spLocks noGrp="1"/>
          </p:cNvSpPr>
          <p:nvPr>
            <p:ph type="body" sz="quarter" idx="18" hasCustomPrompt="1"/>
          </p:nvPr>
        </p:nvSpPr>
        <p:spPr>
          <a:xfrm>
            <a:off x="762000" y="4417646"/>
            <a:ext cx="2286000" cy="365125"/>
          </a:xfrm>
        </p:spPr>
        <p:txBody>
          <a:bodyPr anchor="ctr">
            <a:noAutofit/>
          </a:bodyPr>
          <a:lstStyle>
            <a:lvl1pPr marL="0" indent="0" algn="ctr">
              <a:lnSpc>
                <a:spcPct val="100000"/>
              </a:lnSpc>
              <a:spcBef>
                <a:spcPts val="0"/>
              </a:spcBef>
              <a:spcAft>
                <a:spcPts val="0"/>
              </a:spcAft>
              <a:buNone/>
              <a:defRPr lang="en-US" sz="2800" b="0" kern="1200" dirty="0" smtClean="0">
                <a:solidFill>
                  <a:schemeClr val="tx1">
                    <a:hueOff val="0"/>
                    <a:satOff val="0"/>
                    <a:lumOff val="0"/>
                    <a:alphaOff val="0"/>
                  </a:schemeClr>
                </a:solidFill>
                <a:latin typeface="+mj-lt"/>
                <a:ea typeface="+mn-ea"/>
                <a:cs typeface="+mn-cs"/>
              </a:defRPr>
            </a:lvl1pPr>
          </a:lstStyle>
          <a:p>
            <a:pPr lvl="0"/>
            <a:r>
              <a:rPr lang="en-US" dirty="0"/>
              <a:t>Name</a:t>
            </a:r>
          </a:p>
        </p:txBody>
      </p:sp>
      <p:sp>
        <p:nvSpPr>
          <p:cNvPr id="30" name="Text Placeholder 22">
            <a:extLst>
              <a:ext uri="{FF2B5EF4-FFF2-40B4-BE49-F238E27FC236}">
                <a16:creationId xmlns:a16="http://schemas.microsoft.com/office/drawing/2014/main" id="{2AA605BC-184B-485A-B68D-27607D4AAB0C}"/>
              </a:ext>
            </a:extLst>
          </p:cNvPr>
          <p:cNvSpPr>
            <a:spLocks noGrp="1"/>
          </p:cNvSpPr>
          <p:nvPr>
            <p:ph type="body" sz="quarter" idx="19" hasCustomPrompt="1"/>
          </p:nvPr>
        </p:nvSpPr>
        <p:spPr>
          <a:xfrm>
            <a:off x="762000" y="480208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31" name="Text Placeholder 20">
            <a:extLst>
              <a:ext uri="{FF2B5EF4-FFF2-40B4-BE49-F238E27FC236}">
                <a16:creationId xmlns:a16="http://schemas.microsoft.com/office/drawing/2014/main" id="{5E1DA376-8DFF-42EB-AC05-624D4CC17008}"/>
              </a:ext>
            </a:extLst>
          </p:cNvPr>
          <p:cNvSpPr>
            <a:spLocks noGrp="1"/>
          </p:cNvSpPr>
          <p:nvPr>
            <p:ph type="body" sz="quarter" idx="20" hasCustomPrompt="1"/>
          </p:nvPr>
        </p:nvSpPr>
        <p:spPr>
          <a:xfrm>
            <a:off x="3562967" y="441764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32" name="Text Placeholder 22">
            <a:extLst>
              <a:ext uri="{FF2B5EF4-FFF2-40B4-BE49-F238E27FC236}">
                <a16:creationId xmlns:a16="http://schemas.microsoft.com/office/drawing/2014/main" id="{88EA8545-B741-4E15-8054-C79F08609384}"/>
              </a:ext>
            </a:extLst>
          </p:cNvPr>
          <p:cNvSpPr>
            <a:spLocks noGrp="1"/>
          </p:cNvSpPr>
          <p:nvPr>
            <p:ph type="body" sz="quarter" idx="21" hasCustomPrompt="1"/>
          </p:nvPr>
        </p:nvSpPr>
        <p:spPr>
          <a:xfrm>
            <a:off x="3562967" y="480208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33" name="Text Placeholder 20">
            <a:extLst>
              <a:ext uri="{FF2B5EF4-FFF2-40B4-BE49-F238E27FC236}">
                <a16:creationId xmlns:a16="http://schemas.microsoft.com/office/drawing/2014/main" id="{C5DDD12B-8AD2-4194-9011-B8AE495CE84A}"/>
              </a:ext>
            </a:extLst>
          </p:cNvPr>
          <p:cNvSpPr>
            <a:spLocks noGrp="1"/>
          </p:cNvSpPr>
          <p:nvPr>
            <p:ph type="body" sz="quarter" idx="22" hasCustomPrompt="1"/>
          </p:nvPr>
        </p:nvSpPr>
        <p:spPr>
          <a:xfrm>
            <a:off x="6363934" y="441764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34" name="Text Placeholder 22">
            <a:extLst>
              <a:ext uri="{FF2B5EF4-FFF2-40B4-BE49-F238E27FC236}">
                <a16:creationId xmlns:a16="http://schemas.microsoft.com/office/drawing/2014/main" id="{E1E9CE9A-B335-4B09-A6DC-9FDAE1A8541E}"/>
              </a:ext>
            </a:extLst>
          </p:cNvPr>
          <p:cNvSpPr>
            <a:spLocks noGrp="1"/>
          </p:cNvSpPr>
          <p:nvPr>
            <p:ph type="body" sz="quarter" idx="23" hasCustomPrompt="1"/>
          </p:nvPr>
        </p:nvSpPr>
        <p:spPr>
          <a:xfrm>
            <a:off x="6363934" y="480208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35" name="Text Placeholder 20">
            <a:extLst>
              <a:ext uri="{FF2B5EF4-FFF2-40B4-BE49-F238E27FC236}">
                <a16:creationId xmlns:a16="http://schemas.microsoft.com/office/drawing/2014/main" id="{05755812-FA39-400E-9830-518115B16F1A}"/>
              </a:ext>
            </a:extLst>
          </p:cNvPr>
          <p:cNvSpPr>
            <a:spLocks noGrp="1"/>
          </p:cNvSpPr>
          <p:nvPr>
            <p:ph type="body" sz="quarter" idx="24" hasCustomPrompt="1"/>
          </p:nvPr>
        </p:nvSpPr>
        <p:spPr>
          <a:xfrm>
            <a:off x="9164901" y="441764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36" name="Text Placeholder 22">
            <a:extLst>
              <a:ext uri="{FF2B5EF4-FFF2-40B4-BE49-F238E27FC236}">
                <a16:creationId xmlns:a16="http://schemas.microsoft.com/office/drawing/2014/main" id="{B0C99DAB-BC75-4032-B8DE-82896B438816}"/>
              </a:ext>
            </a:extLst>
          </p:cNvPr>
          <p:cNvSpPr>
            <a:spLocks noGrp="1"/>
          </p:cNvSpPr>
          <p:nvPr>
            <p:ph type="body" sz="quarter" idx="25" hasCustomPrompt="1"/>
          </p:nvPr>
        </p:nvSpPr>
        <p:spPr>
          <a:xfrm>
            <a:off x="9164901" y="480208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Tree>
    <p:extLst>
      <p:ext uri="{BB962C8B-B14F-4D97-AF65-F5344CB8AC3E}">
        <p14:creationId xmlns:p14="http://schemas.microsoft.com/office/powerpoint/2010/main" val="2792476256"/>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grpSp>
        <p:nvGrpSpPr>
          <p:cNvPr id="34" name="Graphic 4">
            <a:extLst>
              <a:ext uri="{FF2B5EF4-FFF2-40B4-BE49-F238E27FC236}">
                <a16:creationId xmlns:a16="http://schemas.microsoft.com/office/drawing/2014/main" id="{F6919F4A-127D-4827-9E80-D8662425CC16}"/>
              </a:ext>
              <a:ext uri="{C183D7F6-B498-43B3-948B-1728B52AA6E4}">
                <adec:decorative xmlns:adec="http://schemas.microsoft.com/office/drawing/2017/decorative" val="1"/>
              </a:ext>
            </a:extLst>
          </p:cNvPr>
          <p:cNvGrpSpPr/>
          <p:nvPr userDrawn="1"/>
        </p:nvGrpSpPr>
        <p:grpSpPr>
          <a:xfrm>
            <a:off x="10510458" y="477557"/>
            <a:ext cx="975170" cy="975170"/>
            <a:chOff x="5829300" y="3162300"/>
            <a:chExt cx="532257" cy="532257"/>
          </a:xfrm>
          <a:solidFill>
            <a:schemeClr val="tx1"/>
          </a:solidFill>
        </p:grpSpPr>
        <p:sp>
          <p:nvSpPr>
            <p:cNvPr id="35" name="Freeform: Shape 34">
              <a:extLst>
                <a:ext uri="{FF2B5EF4-FFF2-40B4-BE49-F238E27FC236}">
                  <a16:creationId xmlns:a16="http://schemas.microsoft.com/office/drawing/2014/main" id="{E4F0C362-E345-4C93-8DBC-55525E213FE2}"/>
                </a:ext>
              </a:extLst>
            </p:cNvPr>
            <p:cNvSpPr/>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6" name="Freeform: Shape 35">
              <a:extLst>
                <a:ext uri="{FF2B5EF4-FFF2-40B4-BE49-F238E27FC236}">
                  <a16:creationId xmlns:a16="http://schemas.microsoft.com/office/drawing/2014/main" id="{246589FF-4A9D-484E-95B0-A0C39A326BFF}"/>
                </a:ext>
              </a:extLst>
            </p:cNvPr>
            <p:cNvSpPr/>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7" name="Freeform: Shape 36">
              <a:extLst>
                <a:ext uri="{FF2B5EF4-FFF2-40B4-BE49-F238E27FC236}">
                  <a16:creationId xmlns:a16="http://schemas.microsoft.com/office/drawing/2014/main" id="{CCC09BAE-0430-4149-BDEC-23DD9C37ACC2}"/>
                </a:ext>
              </a:extLst>
            </p:cNvPr>
            <p:cNvSpPr/>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8" name="Freeform: Shape 37">
              <a:extLst>
                <a:ext uri="{FF2B5EF4-FFF2-40B4-BE49-F238E27FC236}">
                  <a16:creationId xmlns:a16="http://schemas.microsoft.com/office/drawing/2014/main" id="{4F6CC180-FC7F-4A8E-BACC-034FD0C68CA9}"/>
                </a:ext>
              </a:extLst>
            </p:cNvPr>
            <p:cNvSpPr/>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39" name="Freeform: Shape 38">
              <a:extLst>
                <a:ext uri="{FF2B5EF4-FFF2-40B4-BE49-F238E27FC236}">
                  <a16:creationId xmlns:a16="http://schemas.microsoft.com/office/drawing/2014/main" id="{A137FFAD-2383-4411-A9CD-B0DCBF8452F9}"/>
                </a:ext>
              </a:extLst>
            </p:cNvPr>
            <p:cNvSpPr/>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6F7ADA10-97E6-406B-955B-4DF941688C55}"/>
                </a:ext>
              </a:extLst>
            </p:cNvPr>
            <p:cNvSpPr/>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E5ED4958-089A-40EE-BEF8-D2DA3283FE41}"/>
                </a:ext>
              </a:extLst>
            </p:cNvPr>
            <p:cNvSpPr/>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6BBC70D8-0977-4E3E-BDCC-5DB32F534597}"/>
                </a:ext>
              </a:extLst>
            </p:cNvPr>
            <p:cNvSpPr/>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22F37D25-C4FD-4978-AE31-636891A33D69}"/>
                </a:ext>
              </a:extLst>
            </p:cNvPr>
            <p:cNvSpPr/>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4" name="Freeform: Shape 43">
              <a:extLst>
                <a:ext uri="{FF2B5EF4-FFF2-40B4-BE49-F238E27FC236}">
                  <a16:creationId xmlns:a16="http://schemas.microsoft.com/office/drawing/2014/main" id="{42DD3606-BA69-4959-9335-377E9AA120FF}"/>
                </a:ext>
              </a:extLst>
            </p:cNvPr>
            <p:cNvSpPr/>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5" name="Freeform: Shape 44">
              <a:extLst>
                <a:ext uri="{FF2B5EF4-FFF2-40B4-BE49-F238E27FC236}">
                  <a16:creationId xmlns:a16="http://schemas.microsoft.com/office/drawing/2014/main" id="{F5B11ABC-F37E-4946-9A7B-90D363182626}"/>
                </a:ext>
              </a:extLst>
            </p:cNvPr>
            <p:cNvSpPr/>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6" name="Freeform: Shape 45">
              <a:extLst>
                <a:ext uri="{FF2B5EF4-FFF2-40B4-BE49-F238E27FC236}">
                  <a16:creationId xmlns:a16="http://schemas.microsoft.com/office/drawing/2014/main" id="{D86B1D23-2F36-4086-9CF7-D76D833D2282}"/>
                </a:ext>
              </a:extLst>
            </p:cNvPr>
            <p:cNvSpPr/>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7" name="Freeform: Shape 46">
              <a:extLst>
                <a:ext uri="{FF2B5EF4-FFF2-40B4-BE49-F238E27FC236}">
                  <a16:creationId xmlns:a16="http://schemas.microsoft.com/office/drawing/2014/main" id="{A3AE423B-5BB8-454B-B2D6-85AE6185C587}"/>
                </a:ext>
              </a:extLst>
            </p:cNvPr>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Source Sans Pro"/>
                <a:ea typeface="+mn-ea"/>
                <a:cs typeface="+mn-cs"/>
              </a:endParaRPr>
            </a:p>
          </p:txBody>
        </p:sp>
      </p:grpSp>
      <p:grpSp>
        <p:nvGrpSpPr>
          <p:cNvPr id="52" name="Group 51">
            <a:extLst>
              <a:ext uri="{FF2B5EF4-FFF2-40B4-BE49-F238E27FC236}">
                <a16:creationId xmlns:a16="http://schemas.microsoft.com/office/drawing/2014/main" id="{3BF87D25-4424-40BA-B114-A4FB8BDFE843}"/>
              </a:ext>
              <a:ext uri="{C183D7F6-B498-43B3-948B-1728B52AA6E4}">
                <adec:decorative xmlns:adec="http://schemas.microsoft.com/office/drawing/2017/decorative" val="1"/>
              </a:ext>
            </a:extLst>
          </p:cNvPr>
          <p:cNvGrpSpPr/>
          <p:nvPr userDrawn="1"/>
        </p:nvGrpSpPr>
        <p:grpSpPr>
          <a:xfrm>
            <a:off x="0" y="681037"/>
            <a:ext cx="1170294" cy="709661"/>
            <a:chOff x="0" y="681037"/>
            <a:chExt cx="1170294" cy="709661"/>
          </a:xfrm>
        </p:grpSpPr>
        <p:sp>
          <p:nvSpPr>
            <p:cNvPr id="53" name="Freeform: Shape 52">
              <a:extLst>
                <a:ext uri="{FF2B5EF4-FFF2-40B4-BE49-F238E27FC236}">
                  <a16:creationId xmlns:a16="http://schemas.microsoft.com/office/drawing/2014/main" id="{B567477D-2972-4718-B0A2-9FC97531B87F}"/>
                </a:ext>
                <a:ext uri="{C183D7F6-B498-43B3-948B-1728B52AA6E4}">
                  <adec:decorative xmlns:adec="http://schemas.microsoft.com/office/drawing/2017/decorative" val="1"/>
                </a:ext>
              </a:extLst>
            </p:cNvPr>
            <p:cNvSpPr/>
            <p:nvPr userDrawn="1"/>
          </p:nvSpPr>
          <p:spPr>
            <a:xfrm>
              <a:off x="0" y="681037"/>
              <a:ext cx="1170294" cy="274629"/>
            </a:xfrm>
            <a:custGeom>
              <a:avLst/>
              <a:gdLst>
                <a:gd name="connsiteX0" fmla="*/ 453342 w 1170294"/>
                <a:gd name="connsiteY0" fmla="*/ 0 h 274629"/>
                <a:gd name="connsiteX1" fmla="*/ 689085 w 1170294"/>
                <a:gd name="connsiteY1" fmla="*/ 235744 h 274629"/>
                <a:gd name="connsiteX2" fmla="*/ 924829 w 1170294"/>
                <a:gd name="connsiteY2" fmla="*/ 0 h 274629"/>
                <a:gd name="connsiteX3" fmla="*/ 1170294 w 1170294"/>
                <a:gd name="connsiteY3" fmla="*/ 24546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577 h 274629"/>
                <a:gd name="connsiteX11" fmla="*/ 215168 w 1170294"/>
                <a:gd name="connsiteY11" fmla="*/ 23574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5744"/>
                  </a:lnTo>
                  <a:lnTo>
                    <a:pt x="924829" y="0"/>
                  </a:lnTo>
                  <a:lnTo>
                    <a:pt x="1170294" y="245465"/>
                  </a:lnTo>
                  <a:lnTo>
                    <a:pt x="1153282" y="264908"/>
                  </a:lnTo>
                  <a:lnTo>
                    <a:pt x="924829" y="38885"/>
                  </a:lnTo>
                  <a:lnTo>
                    <a:pt x="689085" y="274629"/>
                  </a:lnTo>
                  <a:lnTo>
                    <a:pt x="453342" y="38885"/>
                  </a:lnTo>
                  <a:lnTo>
                    <a:pt x="215168" y="274629"/>
                  </a:lnTo>
                  <a:lnTo>
                    <a:pt x="0" y="59462"/>
                  </a:lnTo>
                  <a:lnTo>
                    <a:pt x="0" y="20577"/>
                  </a:lnTo>
                  <a:lnTo>
                    <a:pt x="215168" y="235744"/>
                  </a:lnTo>
                  <a:close/>
                </a:path>
              </a:pathLst>
            </a:custGeom>
            <a:solidFill>
              <a:schemeClr val="tx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ource Sans Pro"/>
                <a:ea typeface="+mn-ea"/>
                <a:cs typeface="+mn-cs"/>
              </a:endParaRPr>
            </a:p>
          </p:txBody>
        </p:sp>
        <p:sp>
          <p:nvSpPr>
            <p:cNvPr id="54" name="Freeform: Shape 53">
              <a:extLst>
                <a:ext uri="{FF2B5EF4-FFF2-40B4-BE49-F238E27FC236}">
                  <a16:creationId xmlns:a16="http://schemas.microsoft.com/office/drawing/2014/main" id="{52D08859-301B-4802-95D8-B8A552752B90}"/>
                </a:ext>
                <a:ext uri="{C183D7F6-B498-43B3-948B-1728B52AA6E4}">
                  <adec:decorative xmlns:adec="http://schemas.microsoft.com/office/drawing/2017/decorative" val="1"/>
                </a:ext>
              </a:extLst>
            </p:cNvPr>
            <p:cNvSpPr/>
            <p:nvPr userDrawn="1"/>
          </p:nvSpPr>
          <p:spPr>
            <a:xfrm>
              <a:off x="0" y="1116069"/>
              <a:ext cx="1170294" cy="274629"/>
            </a:xfrm>
            <a:custGeom>
              <a:avLst/>
              <a:gdLst>
                <a:gd name="connsiteX0" fmla="*/ 453342 w 1170294"/>
                <a:gd name="connsiteY0" fmla="*/ 0 h 274629"/>
                <a:gd name="connsiteX1" fmla="*/ 689085 w 1170294"/>
                <a:gd name="connsiteY1" fmla="*/ 238174 h 274629"/>
                <a:gd name="connsiteX2" fmla="*/ 924829 w 1170294"/>
                <a:gd name="connsiteY2" fmla="*/ 0 h 274629"/>
                <a:gd name="connsiteX3" fmla="*/ 1170294 w 1170294"/>
                <a:gd name="connsiteY3" fmla="*/ 247895 h 274629"/>
                <a:gd name="connsiteX4" fmla="*/ 1153282 w 1170294"/>
                <a:gd name="connsiteY4" fmla="*/ 264908 h 274629"/>
                <a:gd name="connsiteX5" fmla="*/ 924829 w 1170294"/>
                <a:gd name="connsiteY5" fmla="*/ 38885 h 274629"/>
                <a:gd name="connsiteX6" fmla="*/ 689085 w 1170294"/>
                <a:gd name="connsiteY6" fmla="*/ 274629 h 274629"/>
                <a:gd name="connsiteX7" fmla="*/ 453342 w 1170294"/>
                <a:gd name="connsiteY7" fmla="*/ 38885 h 274629"/>
                <a:gd name="connsiteX8" fmla="*/ 215168 w 1170294"/>
                <a:gd name="connsiteY8" fmla="*/ 274629 h 274629"/>
                <a:gd name="connsiteX9" fmla="*/ 0 w 1170294"/>
                <a:gd name="connsiteY9" fmla="*/ 59462 h 274629"/>
                <a:gd name="connsiteX10" fmla="*/ 0 w 1170294"/>
                <a:gd name="connsiteY10" fmla="*/ 20789 h 274629"/>
                <a:gd name="connsiteX11" fmla="*/ 215168 w 1170294"/>
                <a:gd name="connsiteY11" fmla="*/ 238174 h 274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0294" h="274629">
                  <a:moveTo>
                    <a:pt x="453342" y="0"/>
                  </a:moveTo>
                  <a:lnTo>
                    <a:pt x="689085" y="238174"/>
                  </a:lnTo>
                  <a:lnTo>
                    <a:pt x="924829" y="0"/>
                  </a:lnTo>
                  <a:lnTo>
                    <a:pt x="1170294" y="247895"/>
                  </a:lnTo>
                  <a:lnTo>
                    <a:pt x="1153282" y="264908"/>
                  </a:lnTo>
                  <a:lnTo>
                    <a:pt x="924829" y="38885"/>
                  </a:lnTo>
                  <a:lnTo>
                    <a:pt x="689085" y="274629"/>
                  </a:lnTo>
                  <a:lnTo>
                    <a:pt x="453342" y="38885"/>
                  </a:lnTo>
                  <a:lnTo>
                    <a:pt x="215168" y="274629"/>
                  </a:lnTo>
                  <a:lnTo>
                    <a:pt x="0" y="59462"/>
                  </a:lnTo>
                  <a:lnTo>
                    <a:pt x="0" y="20789"/>
                  </a:lnTo>
                  <a:lnTo>
                    <a:pt x="215168" y="238174"/>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grpSp>
      <p:sp>
        <p:nvSpPr>
          <p:cNvPr id="48" name="Title 1">
            <a:extLst>
              <a:ext uri="{FF2B5EF4-FFF2-40B4-BE49-F238E27FC236}">
                <a16:creationId xmlns:a16="http://schemas.microsoft.com/office/drawing/2014/main" id="{430ADD3E-99CC-43CF-9A97-D44AA54C5F1E}"/>
              </a:ext>
            </a:extLst>
          </p:cNvPr>
          <p:cNvSpPr>
            <a:spLocks noGrp="1"/>
          </p:cNvSpPr>
          <p:nvPr>
            <p:ph type="title"/>
          </p:nvPr>
        </p:nvSpPr>
        <p:spPr>
          <a:xfrm>
            <a:off x="1331088" y="565739"/>
            <a:ext cx="9745883" cy="1124949"/>
          </a:xfrm>
        </p:spPr>
        <p:txBody>
          <a:bodyPr/>
          <a:lstStyle/>
          <a:p>
            <a:endParaRPr lang="en-US" dirty="0"/>
          </a:p>
        </p:txBody>
      </p:sp>
      <p:sp>
        <p:nvSpPr>
          <p:cNvPr id="49" name="Date Placeholder 10">
            <a:extLst>
              <a:ext uri="{FF2B5EF4-FFF2-40B4-BE49-F238E27FC236}">
                <a16:creationId xmlns:a16="http://schemas.microsoft.com/office/drawing/2014/main" id="{8C8B246A-7ACC-4517-903D-35509488E524}"/>
              </a:ext>
            </a:extLst>
          </p:cNvPr>
          <p:cNvSpPr>
            <a:spLocks noGrp="1"/>
          </p:cNvSpPr>
          <p:nvPr>
            <p:ph type="dt" sz="half" idx="10"/>
          </p:nvPr>
        </p:nvSpPr>
        <p:spPr>
          <a:xfrm>
            <a:off x="838200" y="6356350"/>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B490EC5-6F65-45BF-89F3-AC4DE8AFDD8B}" type="datetime1">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t>11/19/2025</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
        <p:nvSpPr>
          <p:cNvPr id="50" name="Footer Placeholder 11">
            <a:extLst>
              <a:ext uri="{FF2B5EF4-FFF2-40B4-BE49-F238E27FC236}">
                <a16:creationId xmlns:a16="http://schemas.microsoft.com/office/drawing/2014/main" id="{C75AD95D-76DC-4BCD-8AFB-35B7DB2D7F38}"/>
              </a:ext>
            </a:extLst>
          </p:cNvPr>
          <p:cNvSpPr>
            <a:spLocks noGrp="1"/>
          </p:cNvSpPr>
          <p:nvPr>
            <p:ph type="ftr" sz="quarter" idx="11"/>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all" spc="100" normalizeH="0" baseline="0" noProof="0">
                <a:ln>
                  <a:noFill/>
                </a:ln>
                <a:solidFill>
                  <a:prstClr val="black">
                    <a:tint val="75000"/>
                  </a:prstClr>
                </a:solidFill>
                <a:effectLst/>
                <a:uLnTx/>
                <a:uFillTx/>
                <a:latin typeface="Source Sans Pro"/>
                <a:cs typeface="+mn-cs"/>
              </a:rPr>
              <a:t>PRESENTATION TITLE</a:t>
            </a:r>
            <a:endParaRPr kumimoji="0" lang="en-US" sz="1200" b="1" i="0" u="none" strike="noStrike" kern="1200" cap="all" spc="100" normalizeH="0" baseline="0" noProof="0" dirty="0">
              <a:ln>
                <a:noFill/>
              </a:ln>
              <a:solidFill>
                <a:prstClr val="black">
                  <a:tint val="75000"/>
                </a:prstClr>
              </a:solidFill>
              <a:effectLst/>
              <a:uLnTx/>
              <a:uFillTx/>
              <a:latin typeface="Source Sans Pro"/>
              <a:cs typeface="+mn-cs"/>
            </a:endParaRPr>
          </a:p>
        </p:txBody>
      </p:sp>
      <p:sp>
        <p:nvSpPr>
          <p:cNvPr id="51" name="Slide Number Placeholder 12">
            <a:extLst>
              <a:ext uri="{FF2B5EF4-FFF2-40B4-BE49-F238E27FC236}">
                <a16:creationId xmlns:a16="http://schemas.microsoft.com/office/drawing/2014/main" id="{65BB740A-80ED-48DA-B622-9643EFA2303C}"/>
              </a:ext>
            </a:extLst>
          </p:cNvPr>
          <p:cNvSpPr>
            <a:spLocks noGrp="1"/>
          </p:cNvSpPr>
          <p:nvPr>
            <p:ph type="sldNum" sz="quarter" idx="12"/>
          </p:nvPr>
        </p:nvSpPr>
        <p:spPr>
          <a:xfrm>
            <a:off x="86106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0967E29-1480-472A-9FC5-C4768A52587C}" type="slidenum">
              <a:rPr kumimoji="0" lang="en-US" sz="1200" b="1" i="0" u="none" strike="noStrike" kern="1200" cap="all" spc="100" normalizeH="0" baseline="0" noProof="0" smtClean="0">
                <a:ln>
                  <a:noFill/>
                </a:ln>
                <a:solidFill>
                  <a:prstClr val="black">
                    <a:tint val="75000"/>
                  </a:prstClr>
                </a:solidFill>
                <a:effectLst/>
                <a:uLnTx/>
                <a:uFillTx/>
                <a:latin typeface="Source Sans Pro"/>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1" i="0" u="none" strike="noStrike" kern="1200" cap="all" spc="100" normalizeH="0" baseline="0" noProof="0">
              <a:ln>
                <a:noFill/>
              </a:ln>
              <a:solidFill>
                <a:prstClr val="black">
                  <a:tint val="75000"/>
                </a:prstClr>
              </a:solidFill>
              <a:effectLst/>
              <a:uLnTx/>
              <a:uFillTx/>
              <a:latin typeface="Source Sans Pro"/>
              <a:cs typeface="+mn-cs"/>
            </a:endParaRPr>
          </a:p>
        </p:txBody>
      </p:sp>
      <p:sp>
        <p:nvSpPr>
          <p:cNvPr id="2" name="Oval 1">
            <a:extLst>
              <a:ext uri="{FF2B5EF4-FFF2-40B4-BE49-F238E27FC236}">
                <a16:creationId xmlns:a16="http://schemas.microsoft.com/office/drawing/2014/main" id="{7F7C86B6-604E-4B54-A07B-F9BB80F8727E}"/>
              </a:ext>
              <a:ext uri="{C183D7F6-B498-43B3-948B-1728B52AA6E4}">
                <adec:decorative xmlns:adec="http://schemas.microsoft.com/office/drawing/2017/decorative" val="1"/>
              </a:ext>
            </a:extLst>
          </p:cNvPr>
          <p:cNvSpPr/>
          <p:nvPr userDrawn="1"/>
        </p:nvSpPr>
        <p:spPr>
          <a:xfrm>
            <a:off x="11559544" y="5991329"/>
            <a:ext cx="365021" cy="36502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Source Sans Pro"/>
              <a:ea typeface="+mn-ea"/>
              <a:cs typeface="+mn-cs"/>
            </a:endParaRPr>
          </a:p>
        </p:txBody>
      </p:sp>
    </p:spTree>
    <p:extLst>
      <p:ext uri="{BB962C8B-B14F-4D97-AF65-F5344CB8AC3E}">
        <p14:creationId xmlns:p14="http://schemas.microsoft.com/office/powerpoint/2010/main" val="1598643157"/>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fld id="{884E0F3D-4529-453A-AD51-82F68FA8ECED}" type="datetimeFigureOut">
              <a:rPr lang="en-US" smtClean="0"/>
              <a:t>11/19/2025</a:t>
            </a:fld>
            <a:endParaRPr lang="en-US"/>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endParaRPr lang="en-US"/>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5EA792F7-1D9E-4C7E-A103-E8EDFDC2691E}" type="slidenum">
              <a:rPr lang="en-US" smtClean="0"/>
              <a:t>‹#›</a:t>
            </a:fld>
            <a:endParaRPr lang="en-US"/>
          </a:p>
        </p:txBody>
      </p:sp>
    </p:spTree>
    <p:extLst>
      <p:ext uri="{BB962C8B-B14F-4D97-AF65-F5344CB8AC3E}">
        <p14:creationId xmlns:p14="http://schemas.microsoft.com/office/powerpoint/2010/main" val="405275744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75" r:id="rId8"/>
    <p:sldLayoutId id="2147483670" r:id="rId9"/>
    <p:sldLayoutId id="2147483671" r:id="rId10"/>
    <p:sldLayoutId id="2147483672" r:id="rId11"/>
    <p:sldLayoutId id="2147483673" r:id="rId12"/>
    <p:sldLayoutId id="2147483674"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12.jpg"/><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79">
            <a:extLst>
              <a:ext uri="{FF2B5EF4-FFF2-40B4-BE49-F238E27FC236}">
                <a16:creationId xmlns:a16="http://schemas.microsoft.com/office/drawing/2014/main" id="{02394CBA-755F-42B7-BF28-BDBB599FAAFF}"/>
              </a:ext>
            </a:extLst>
          </p:cNvPr>
          <p:cNvSpPr>
            <a:spLocks noGrp="1"/>
          </p:cNvSpPr>
          <p:nvPr>
            <p:ph type="ctrTitle"/>
          </p:nvPr>
        </p:nvSpPr>
        <p:spPr>
          <a:xfrm>
            <a:off x="1521269" y="799275"/>
            <a:ext cx="4579668" cy="3028072"/>
          </a:xfrm>
        </p:spPr>
        <p:txBody>
          <a:bodyPr/>
          <a:lstStyle/>
          <a:p>
            <a:r>
              <a:rPr lang="en-US" dirty="0"/>
              <a:t>TITLE</a:t>
            </a:r>
          </a:p>
        </p:txBody>
      </p:sp>
      <p:sp>
        <p:nvSpPr>
          <p:cNvPr id="81" name="Subtitle 80">
            <a:extLst>
              <a:ext uri="{FF2B5EF4-FFF2-40B4-BE49-F238E27FC236}">
                <a16:creationId xmlns:a16="http://schemas.microsoft.com/office/drawing/2014/main" id="{3F9E8A38-46A0-49FF-8F72-481E44F49E38}"/>
              </a:ext>
            </a:extLst>
          </p:cNvPr>
          <p:cNvSpPr>
            <a:spLocks noGrp="1"/>
          </p:cNvSpPr>
          <p:nvPr>
            <p:ph type="subTitle" idx="1"/>
          </p:nvPr>
        </p:nvSpPr>
        <p:spPr>
          <a:xfrm>
            <a:off x="1521269" y="3919422"/>
            <a:ext cx="4579668" cy="1166797"/>
          </a:xfrm>
        </p:spPr>
        <p:txBody>
          <a:bodyPr/>
          <a:lstStyle/>
          <a:p>
            <a:r>
              <a:rPr lang="en-US"/>
              <a:t>PRESENTER NAME</a:t>
            </a:r>
            <a:endParaRPr lang="en-US" dirty="0"/>
          </a:p>
        </p:txBody>
      </p:sp>
      <p:pic>
        <p:nvPicPr>
          <p:cNvPr id="8" name="Picture Placeholder 7" descr="Colorful biscuits">
            <a:extLst>
              <a:ext uri="{FF2B5EF4-FFF2-40B4-BE49-F238E27FC236}">
                <a16:creationId xmlns:a16="http://schemas.microsoft.com/office/drawing/2014/main" id="{4EE6E687-5325-42C2-817F-ED9AE11FE2A0}"/>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7068418" y="1957246"/>
            <a:ext cx="4207947" cy="4207948"/>
          </a:xfrm>
        </p:spPr>
      </p:pic>
    </p:spTree>
    <p:extLst>
      <p:ext uri="{BB962C8B-B14F-4D97-AF65-F5344CB8AC3E}">
        <p14:creationId xmlns:p14="http://schemas.microsoft.com/office/powerpoint/2010/main" val="8881313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DC15D8B-94BE-4CFD-BA52-BE8D2A5691D4}"/>
              </a:ext>
            </a:extLst>
          </p:cNvPr>
          <p:cNvSpPr>
            <a:spLocks noGrp="1"/>
          </p:cNvSpPr>
          <p:nvPr>
            <p:ph type="title"/>
          </p:nvPr>
        </p:nvSpPr>
        <p:spPr>
          <a:xfrm>
            <a:off x="1292868" y="358614"/>
            <a:ext cx="4150804" cy="1431000"/>
          </a:xfrm>
        </p:spPr>
        <p:txBody>
          <a:bodyPr/>
          <a:lstStyle/>
          <a:p>
            <a:r>
              <a:rPr lang="en-US" dirty="0"/>
              <a:t>Content 2</a:t>
            </a:r>
          </a:p>
        </p:txBody>
      </p:sp>
      <p:sp>
        <p:nvSpPr>
          <p:cNvPr id="14" name="Text Placeholder 13">
            <a:extLst>
              <a:ext uri="{FF2B5EF4-FFF2-40B4-BE49-F238E27FC236}">
                <a16:creationId xmlns:a16="http://schemas.microsoft.com/office/drawing/2014/main" id="{A53FF10D-5527-4952-B591-F7CCE100C658}"/>
              </a:ext>
            </a:extLst>
          </p:cNvPr>
          <p:cNvSpPr>
            <a:spLocks noGrp="1"/>
          </p:cNvSpPr>
          <p:nvPr>
            <p:ph type="body" sz="quarter" idx="13"/>
          </p:nvPr>
        </p:nvSpPr>
        <p:spPr>
          <a:xfrm>
            <a:off x="504392" y="2014538"/>
            <a:ext cx="3534208" cy="518874"/>
          </a:xfrm>
        </p:spPr>
        <p:txBody>
          <a:bodyPr/>
          <a:lstStyle/>
          <a:p>
            <a:r>
              <a:rPr lang="en-US" dirty="0"/>
              <a:t>Subtitle</a:t>
            </a:r>
          </a:p>
        </p:txBody>
      </p:sp>
      <p:sp>
        <p:nvSpPr>
          <p:cNvPr id="15" name="Text Placeholder 14">
            <a:extLst>
              <a:ext uri="{FF2B5EF4-FFF2-40B4-BE49-F238E27FC236}">
                <a16:creationId xmlns:a16="http://schemas.microsoft.com/office/drawing/2014/main" id="{AAEA8234-005E-4355-AE0F-4DB31EB808C2}"/>
              </a:ext>
            </a:extLst>
          </p:cNvPr>
          <p:cNvSpPr>
            <a:spLocks noGrp="1"/>
          </p:cNvSpPr>
          <p:nvPr>
            <p:ph type="body" sz="quarter" idx="14"/>
          </p:nvPr>
        </p:nvSpPr>
        <p:spPr>
          <a:xfrm>
            <a:off x="504392" y="2666318"/>
            <a:ext cx="3534208"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6" name="Text Placeholder 15">
            <a:extLst>
              <a:ext uri="{FF2B5EF4-FFF2-40B4-BE49-F238E27FC236}">
                <a16:creationId xmlns:a16="http://schemas.microsoft.com/office/drawing/2014/main" id="{9E20DDB6-3A4E-4ADF-A61F-8925A9C30DD5}"/>
              </a:ext>
            </a:extLst>
          </p:cNvPr>
          <p:cNvSpPr>
            <a:spLocks noGrp="1"/>
          </p:cNvSpPr>
          <p:nvPr>
            <p:ph type="body" sz="quarter" idx="15"/>
          </p:nvPr>
        </p:nvSpPr>
        <p:spPr>
          <a:xfrm>
            <a:off x="4356809" y="2014538"/>
            <a:ext cx="3534208" cy="518874"/>
          </a:xfrm>
        </p:spPr>
        <p:txBody>
          <a:bodyPr/>
          <a:lstStyle/>
          <a:p>
            <a:r>
              <a:rPr lang="en-US" dirty="0"/>
              <a:t>Subtitle</a:t>
            </a:r>
          </a:p>
        </p:txBody>
      </p:sp>
      <p:sp>
        <p:nvSpPr>
          <p:cNvPr id="17" name="Text Placeholder 16">
            <a:extLst>
              <a:ext uri="{FF2B5EF4-FFF2-40B4-BE49-F238E27FC236}">
                <a16:creationId xmlns:a16="http://schemas.microsoft.com/office/drawing/2014/main" id="{1D1F1CAC-04A7-480E-8513-42188AF1C176}"/>
              </a:ext>
            </a:extLst>
          </p:cNvPr>
          <p:cNvSpPr>
            <a:spLocks noGrp="1"/>
          </p:cNvSpPr>
          <p:nvPr>
            <p:ph type="body" sz="quarter" idx="16"/>
          </p:nvPr>
        </p:nvSpPr>
        <p:spPr>
          <a:xfrm>
            <a:off x="4356809" y="2666318"/>
            <a:ext cx="3534208"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8" name="Text Placeholder 17">
            <a:extLst>
              <a:ext uri="{FF2B5EF4-FFF2-40B4-BE49-F238E27FC236}">
                <a16:creationId xmlns:a16="http://schemas.microsoft.com/office/drawing/2014/main" id="{BC46A10D-E6A3-4EA7-9CD2-0368CE304C90}"/>
              </a:ext>
            </a:extLst>
          </p:cNvPr>
          <p:cNvSpPr>
            <a:spLocks noGrp="1"/>
          </p:cNvSpPr>
          <p:nvPr>
            <p:ph type="body" sz="quarter" idx="17"/>
          </p:nvPr>
        </p:nvSpPr>
        <p:spPr>
          <a:xfrm>
            <a:off x="8209226" y="2014538"/>
            <a:ext cx="3534208" cy="518874"/>
          </a:xfrm>
        </p:spPr>
        <p:txBody>
          <a:bodyPr/>
          <a:lstStyle/>
          <a:p>
            <a:r>
              <a:rPr lang="en-US" dirty="0"/>
              <a:t>Subtitle</a:t>
            </a:r>
          </a:p>
        </p:txBody>
      </p:sp>
      <p:sp>
        <p:nvSpPr>
          <p:cNvPr id="19" name="Text Placeholder 18">
            <a:extLst>
              <a:ext uri="{FF2B5EF4-FFF2-40B4-BE49-F238E27FC236}">
                <a16:creationId xmlns:a16="http://schemas.microsoft.com/office/drawing/2014/main" id="{E61B204D-02B0-46AE-8026-DFB6421F1855}"/>
              </a:ext>
            </a:extLst>
          </p:cNvPr>
          <p:cNvSpPr>
            <a:spLocks noGrp="1"/>
          </p:cNvSpPr>
          <p:nvPr>
            <p:ph type="body" sz="quarter" idx="18"/>
          </p:nvPr>
        </p:nvSpPr>
        <p:spPr>
          <a:xfrm>
            <a:off x="8209226" y="2666318"/>
            <a:ext cx="3534208"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Footer Placeholder 4">
            <a:extLst>
              <a:ext uri="{FF2B5EF4-FFF2-40B4-BE49-F238E27FC236}">
                <a16:creationId xmlns:a16="http://schemas.microsoft.com/office/drawing/2014/main" id="{51039951-5412-4565-83AC-F61E020A2455}"/>
              </a:ext>
            </a:extLst>
          </p:cNvPr>
          <p:cNvSpPr>
            <a:spLocks noGrp="1"/>
          </p:cNvSpPr>
          <p:nvPr>
            <p:ph type="ftr" sz="quarter" idx="11"/>
          </p:nvPr>
        </p:nvSpPr>
        <p:spPr>
          <a:xfrm>
            <a:off x="4038600" y="6356350"/>
            <a:ext cx="4114800" cy="365125"/>
          </a:xfrm>
        </p:spPr>
        <p:txBody>
          <a:bodyPr/>
          <a:lstStyle/>
          <a:p>
            <a:pPr lvl="0"/>
            <a:r>
              <a:rPr lang="en-US" noProof="0"/>
              <a:t>PRESENTATION TITLE</a:t>
            </a:r>
          </a:p>
        </p:txBody>
      </p:sp>
      <p:sp>
        <p:nvSpPr>
          <p:cNvPr id="6" name="Slide Number Placeholder 5">
            <a:extLst>
              <a:ext uri="{FF2B5EF4-FFF2-40B4-BE49-F238E27FC236}">
                <a16:creationId xmlns:a16="http://schemas.microsoft.com/office/drawing/2014/main" id="{42CEA7C5-E6C4-48E0-98A6-F9D868FD4E55}"/>
              </a:ext>
            </a:extLst>
          </p:cNvPr>
          <p:cNvSpPr>
            <a:spLocks noGrp="1"/>
          </p:cNvSpPr>
          <p:nvPr>
            <p:ph type="sldNum" sz="quarter" idx="12"/>
          </p:nvPr>
        </p:nvSpPr>
        <p:spPr>
          <a:xfrm>
            <a:off x="8610600" y="6356350"/>
            <a:ext cx="2743200" cy="365125"/>
          </a:xfrm>
        </p:spPr>
        <p:txBody>
          <a:bodyPr/>
          <a:lstStyle/>
          <a:p>
            <a:pPr lvl="0"/>
            <a:fld id="{5EA792F7-1D9E-4C7E-A103-E8EDFDC2691E}" type="slidenum">
              <a:rPr lang="en-US" noProof="0" smtClean="0"/>
              <a:pPr lvl="0"/>
              <a:t>10</a:t>
            </a:fld>
            <a:endParaRPr lang="en-US" noProof="0"/>
          </a:p>
        </p:txBody>
      </p:sp>
    </p:spTree>
    <p:extLst>
      <p:ext uri="{BB962C8B-B14F-4D97-AF65-F5344CB8AC3E}">
        <p14:creationId xmlns:p14="http://schemas.microsoft.com/office/powerpoint/2010/main" val="4269302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D1624-12C6-45A2-BF83-5AC90136437F}"/>
              </a:ext>
            </a:extLst>
          </p:cNvPr>
          <p:cNvSpPr>
            <a:spLocks noGrp="1"/>
          </p:cNvSpPr>
          <p:nvPr>
            <p:ph type="title"/>
          </p:nvPr>
        </p:nvSpPr>
        <p:spPr>
          <a:xfrm>
            <a:off x="2232251" y="633046"/>
            <a:ext cx="3863749" cy="1314996"/>
          </a:xfrm>
        </p:spPr>
        <p:txBody>
          <a:bodyPr/>
          <a:lstStyle/>
          <a:p>
            <a:r>
              <a:rPr lang="en-US" dirty="0"/>
              <a:t>Summary</a:t>
            </a:r>
          </a:p>
        </p:txBody>
      </p:sp>
      <p:sp>
        <p:nvSpPr>
          <p:cNvPr id="6" name="Content Placeholder 5">
            <a:extLst>
              <a:ext uri="{FF2B5EF4-FFF2-40B4-BE49-F238E27FC236}">
                <a16:creationId xmlns:a16="http://schemas.microsoft.com/office/drawing/2014/main" id="{1DFC3670-CE6C-4149-800C-ED198FC28937}"/>
              </a:ext>
            </a:extLst>
          </p:cNvPr>
          <p:cNvSpPr>
            <a:spLocks noGrp="1"/>
          </p:cNvSpPr>
          <p:nvPr>
            <p:ph idx="1"/>
          </p:nvPr>
        </p:nvSpPr>
        <p:spPr>
          <a:xfrm>
            <a:off x="2232251" y="2125737"/>
            <a:ext cx="3863749" cy="4044463"/>
          </a:xfrm>
        </p:spPr>
        <p:txBody>
          <a:bodyPr>
            <a:norm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59" name="Picture Placeholder 58" descr="Colorful Unicorn Biscuit">
            <a:extLst>
              <a:ext uri="{FF2B5EF4-FFF2-40B4-BE49-F238E27FC236}">
                <a16:creationId xmlns:a16="http://schemas.microsoft.com/office/drawing/2014/main" id="{FEDEE1A4-7174-4153-B6F5-C500B3C97560}"/>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a:stretch/>
        </p:blipFill>
        <p:spPr>
          <a:xfrm>
            <a:off x="6423487" y="929609"/>
            <a:ext cx="2518114" cy="2518114"/>
          </a:xfrm>
        </p:spPr>
      </p:pic>
      <p:pic>
        <p:nvPicPr>
          <p:cNvPr id="55" name="Picture Placeholder 54" descr="Colorful Biscuits with smiley faces on them">
            <a:extLst>
              <a:ext uri="{FF2B5EF4-FFF2-40B4-BE49-F238E27FC236}">
                <a16:creationId xmlns:a16="http://schemas.microsoft.com/office/drawing/2014/main" id="{771EED1D-F177-4F26-9BF3-74717177BC41}"/>
              </a:ext>
            </a:extLst>
          </p:cNvPr>
          <p:cNvPicPr>
            <a:picLocks noGrp="1" noChangeAspect="1"/>
          </p:cNvPicPr>
          <p:nvPr>
            <p:ph type="pic" sz="quarter" idx="13"/>
          </p:nvPr>
        </p:nvPicPr>
        <p:blipFill rotWithShape="1">
          <a:blip r:embed="rId4">
            <a:extLst>
              <a:ext uri="{28A0092B-C50C-407E-A947-70E740481C1C}">
                <a14:useLocalDpi xmlns:a14="http://schemas.microsoft.com/office/drawing/2010/main" val="0"/>
              </a:ext>
            </a:extLst>
          </a:blip>
          <a:srcRect/>
          <a:stretch/>
        </p:blipFill>
        <p:spPr>
          <a:xfrm>
            <a:off x="9090426" y="86636"/>
            <a:ext cx="2952748" cy="2952748"/>
          </a:xfrm>
        </p:spPr>
      </p:pic>
      <p:pic>
        <p:nvPicPr>
          <p:cNvPr id="51" name="Picture Placeholder 50" descr="Colorful Unicorn Biscuits">
            <a:extLst>
              <a:ext uri="{FF2B5EF4-FFF2-40B4-BE49-F238E27FC236}">
                <a16:creationId xmlns:a16="http://schemas.microsoft.com/office/drawing/2014/main" id="{24E25DA2-AA49-400A-8535-7267DFF6700D}"/>
              </a:ext>
            </a:extLst>
          </p:cNvPr>
          <p:cNvPicPr>
            <a:picLocks noGrp="1" noChangeAspect="1"/>
          </p:cNvPicPr>
          <p:nvPr>
            <p:ph type="pic" sz="quarter" idx="15"/>
          </p:nvPr>
        </p:nvPicPr>
        <p:blipFill rotWithShape="1">
          <a:blip r:embed="rId5">
            <a:extLst>
              <a:ext uri="{28A0092B-C50C-407E-A947-70E740481C1C}">
                <a14:useLocalDpi xmlns:a14="http://schemas.microsoft.com/office/drawing/2010/main" val="0"/>
              </a:ext>
            </a:extLst>
          </a:blip>
          <a:srcRect/>
          <a:stretch/>
        </p:blipFill>
        <p:spPr>
          <a:xfrm>
            <a:off x="7682545" y="3175909"/>
            <a:ext cx="3454390" cy="3454390"/>
          </a:xfrm>
        </p:spPr>
      </p:pic>
      <p:sp>
        <p:nvSpPr>
          <p:cNvPr id="36" name="Footer Placeholder 35">
            <a:extLst>
              <a:ext uri="{FF2B5EF4-FFF2-40B4-BE49-F238E27FC236}">
                <a16:creationId xmlns:a16="http://schemas.microsoft.com/office/drawing/2014/main" id="{3318ABB8-FF08-4643-9329-BBBB6B2BAEA0}"/>
              </a:ext>
            </a:extLst>
          </p:cNvPr>
          <p:cNvSpPr>
            <a:spLocks noGrp="1"/>
          </p:cNvSpPr>
          <p:nvPr>
            <p:ph type="ftr" sz="quarter" idx="11"/>
          </p:nvPr>
        </p:nvSpPr>
        <p:spPr>
          <a:xfrm>
            <a:off x="4038600" y="6356350"/>
            <a:ext cx="4114800" cy="365125"/>
          </a:xfrm>
        </p:spPr>
        <p:txBody>
          <a:bodyPr/>
          <a:lstStyle/>
          <a:p>
            <a:pPr lvl="0"/>
            <a:r>
              <a:rPr lang="en-US" noProof="0"/>
              <a:t>PRESENTATION TITLE</a:t>
            </a:r>
            <a:endParaRPr lang="en-US" noProof="0" dirty="0"/>
          </a:p>
        </p:txBody>
      </p:sp>
      <p:sp>
        <p:nvSpPr>
          <p:cNvPr id="37" name="Slide Number Placeholder 36">
            <a:extLst>
              <a:ext uri="{FF2B5EF4-FFF2-40B4-BE49-F238E27FC236}">
                <a16:creationId xmlns:a16="http://schemas.microsoft.com/office/drawing/2014/main" id="{B0573956-0AA9-4FDF-8CDA-AC7558A89542}"/>
              </a:ext>
            </a:extLst>
          </p:cNvPr>
          <p:cNvSpPr>
            <a:spLocks noGrp="1"/>
          </p:cNvSpPr>
          <p:nvPr>
            <p:ph type="sldNum" sz="quarter" idx="12"/>
          </p:nvPr>
        </p:nvSpPr>
        <p:spPr>
          <a:xfrm>
            <a:off x="8610600" y="6356350"/>
            <a:ext cx="2743200" cy="365125"/>
          </a:xfrm>
        </p:spPr>
        <p:txBody>
          <a:bodyPr/>
          <a:lstStyle/>
          <a:p>
            <a:pPr lvl="0"/>
            <a:fld id="{5EA792F7-1D9E-4C7E-A103-E8EDFDC2691E}" type="slidenum">
              <a:rPr lang="en-US" noProof="0" smtClean="0"/>
              <a:pPr lvl="0"/>
              <a:t>11</a:t>
            </a:fld>
            <a:endParaRPr lang="en-US" noProof="0" dirty="0"/>
          </a:p>
        </p:txBody>
      </p:sp>
      <p:grpSp>
        <p:nvGrpSpPr>
          <p:cNvPr id="38" name="Graphic 185">
            <a:extLst>
              <a:ext uri="{FF2B5EF4-FFF2-40B4-BE49-F238E27FC236}">
                <a16:creationId xmlns:a16="http://schemas.microsoft.com/office/drawing/2014/main" id="{62ECD7B8-E70F-4597-823C-6C0A5EC4F4F1}"/>
              </a:ext>
              <a:ext uri="{C183D7F6-B498-43B3-948B-1728B52AA6E4}">
                <adec:decorative xmlns:adec="http://schemas.microsoft.com/office/drawing/2017/decorative" val="1"/>
              </a:ext>
            </a:extLst>
          </p:cNvPr>
          <p:cNvGrpSpPr/>
          <p:nvPr/>
        </p:nvGrpSpPr>
        <p:grpSpPr>
          <a:xfrm>
            <a:off x="10299333" y="5649598"/>
            <a:ext cx="1054467" cy="469689"/>
            <a:chOff x="9841624" y="4115729"/>
            <a:chExt cx="602170" cy="268223"/>
          </a:xfrm>
          <a:solidFill>
            <a:schemeClr val="tx1"/>
          </a:solidFill>
        </p:grpSpPr>
        <p:sp>
          <p:nvSpPr>
            <p:cNvPr id="39" name="Freeform: Shape 38">
              <a:extLst>
                <a:ext uri="{FF2B5EF4-FFF2-40B4-BE49-F238E27FC236}">
                  <a16:creationId xmlns:a16="http://schemas.microsoft.com/office/drawing/2014/main" id="{F74CB819-B1E4-4C4C-ABCB-151970A9A0D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0" name="Freeform: Shape 39">
              <a:extLst>
                <a:ext uri="{FF2B5EF4-FFF2-40B4-BE49-F238E27FC236}">
                  <a16:creationId xmlns:a16="http://schemas.microsoft.com/office/drawing/2014/main" id="{7F2A7F6B-452F-4A76-87BA-468BA643B88A}"/>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1" name="Freeform: Shape 40">
              <a:extLst>
                <a:ext uri="{FF2B5EF4-FFF2-40B4-BE49-F238E27FC236}">
                  <a16:creationId xmlns:a16="http://schemas.microsoft.com/office/drawing/2014/main" id="{CB957824-0255-4243-A7A5-CE19287C2503}"/>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2" name="Freeform: Shape 41">
              <a:extLst>
                <a:ext uri="{FF2B5EF4-FFF2-40B4-BE49-F238E27FC236}">
                  <a16:creationId xmlns:a16="http://schemas.microsoft.com/office/drawing/2014/main" id="{4067041A-231A-4FC6-ABA0-1B5F8A7315B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sp>
          <p:nvSpPr>
            <p:cNvPr id="43" name="Freeform: Shape 42">
              <a:extLst>
                <a:ext uri="{FF2B5EF4-FFF2-40B4-BE49-F238E27FC236}">
                  <a16:creationId xmlns:a16="http://schemas.microsoft.com/office/drawing/2014/main" id="{24ACB53C-8728-49C6-A574-EFB0416BCD4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Source Sans Pro"/>
                <a:ea typeface="+mn-ea"/>
                <a:cs typeface="+mn-cs"/>
              </a:endParaRPr>
            </a:p>
          </p:txBody>
        </p:sp>
      </p:grpSp>
    </p:spTree>
    <p:extLst>
      <p:ext uri="{BB962C8B-B14F-4D97-AF65-F5344CB8AC3E}">
        <p14:creationId xmlns:p14="http://schemas.microsoft.com/office/powerpoint/2010/main" val="28619131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209C3A7-31E6-4EE8-BF99-2440C094C970}"/>
              </a:ext>
            </a:extLst>
          </p:cNvPr>
          <p:cNvSpPr>
            <a:spLocks noGrp="1"/>
          </p:cNvSpPr>
          <p:nvPr>
            <p:ph type="ctrTitle"/>
          </p:nvPr>
        </p:nvSpPr>
        <p:spPr>
          <a:xfrm>
            <a:off x="7012297" y="786881"/>
            <a:ext cx="4203323" cy="2927350"/>
          </a:xfrm>
        </p:spPr>
        <p:txBody>
          <a:bodyPr/>
          <a:lstStyle/>
          <a:p>
            <a:r>
              <a:rPr lang="en-US"/>
              <a:t>THANK YOU</a:t>
            </a:r>
            <a:endParaRPr lang="en-US" dirty="0"/>
          </a:p>
        </p:txBody>
      </p:sp>
      <p:sp>
        <p:nvSpPr>
          <p:cNvPr id="8" name="Subtitle 7">
            <a:extLst>
              <a:ext uri="{FF2B5EF4-FFF2-40B4-BE49-F238E27FC236}">
                <a16:creationId xmlns:a16="http://schemas.microsoft.com/office/drawing/2014/main" id="{E0BE5AE7-0A6C-4369-BD8C-2F815E4F3E2F}"/>
              </a:ext>
            </a:extLst>
          </p:cNvPr>
          <p:cNvSpPr>
            <a:spLocks noGrp="1"/>
          </p:cNvSpPr>
          <p:nvPr>
            <p:ph type="subTitle" idx="1"/>
          </p:nvPr>
        </p:nvSpPr>
        <p:spPr>
          <a:xfrm>
            <a:off x="7012297" y="3970527"/>
            <a:ext cx="4203323" cy="1647919"/>
          </a:xfrm>
        </p:spPr>
        <p:txBody>
          <a:bodyPr>
            <a:normAutofit/>
          </a:bodyPr>
          <a:lstStyle/>
          <a:p>
            <a:r>
              <a:rPr lang="en-US"/>
              <a:t>PRESENTER NAME</a:t>
            </a:r>
          </a:p>
          <a:p>
            <a:r>
              <a:rPr lang="en-US"/>
              <a:t>EMAIL</a:t>
            </a:r>
          </a:p>
          <a:p>
            <a:r>
              <a:rPr lang="en-US"/>
              <a:t>WEBSITE</a:t>
            </a:r>
            <a:endParaRPr lang="en-US" dirty="0"/>
          </a:p>
        </p:txBody>
      </p:sp>
      <p:pic>
        <p:nvPicPr>
          <p:cNvPr id="17" name="Picture Placeholder 16" descr="Pink Cupcakes">
            <a:extLst>
              <a:ext uri="{FF2B5EF4-FFF2-40B4-BE49-F238E27FC236}">
                <a16:creationId xmlns:a16="http://schemas.microsoft.com/office/drawing/2014/main" id="{1537BDD2-04FD-449B-AD72-208CDFEE856D}"/>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1292225" y="1149350"/>
            <a:ext cx="4792663" cy="4227513"/>
          </a:xfrm>
        </p:spPr>
      </p:pic>
      <p:sp>
        <p:nvSpPr>
          <p:cNvPr id="5" name="Footer Placeholder 4">
            <a:extLst>
              <a:ext uri="{FF2B5EF4-FFF2-40B4-BE49-F238E27FC236}">
                <a16:creationId xmlns:a16="http://schemas.microsoft.com/office/drawing/2014/main" id="{D1E85B58-3E33-4718-B21A-F723800F796F}"/>
              </a:ext>
            </a:extLst>
          </p:cNvPr>
          <p:cNvSpPr>
            <a:spLocks noGrp="1"/>
          </p:cNvSpPr>
          <p:nvPr>
            <p:ph type="ftr" sz="quarter" idx="11"/>
          </p:nvPr>
        </p:nvSpPr>
        <p:spPr>
          <a:xfrm>
            <a:off x="4038600" y="6356350"/>
            <a:ext cx="4114800" cy="365125"/>
          </a:xfrm>
        </p:spPr>
        <p:txBody>
          <a:bodyPr/>
          <a:lstStyle/>
          <a:p>
            <a:pPr lvl="0"/>
            <a:r>
              <a:rPr lang="en-US" noProof="0"/>
              <a:t>PRESENTATION TITLE</a:t>
            </a:r>
          </a:p>
        </p:txBody>
      </p:sp>
      <p:sp>
        <p:nvSpPr>
          <p:cNvPr id="6" name="Slide Number Placeholder 5">
            <a:extLst>
              <a:ext uri="{FF2B5EF4-FFF2-40B4-BE49-F238E27FC236}">
                <a16:creationId xmlns:a16="http://schemas.microsoft.com/office/drawing/2014/main" id="{AF849C70-F913-4CB3-A901-694767834BFB}"/>
              </a:ext>
            </a:extLst>
          </p:cNvPr>
          <p:cNvSpPr>
            <a:spLocks noGrp="1"/>
          </p:cNvSpPr>
          <p:nvPr>
            <p:ph type="sldNum" sz="quarter" idx="12"/>
          </p:nvPr>
        </p:nvSpPr>
        <p:spPr>
          <a:xfrm>
            <a:off x="8610600" y="6356350"/>
            <a:ext cx="2743200" cy="365125"/>
          </a:xfrm>
        </p:spPr>
        <p:txBody>
          <a:bodyPr/>
          <a:lstStyle/>
          <a:p>
            <a:pPr lvl="0"/>
            <a:fld id="{F3450C42-9A0B-4425-92C2-70FCF7C45734}" type="slidenum">
              <a:rPr lang="en-US" noProof="0" smtClean="0"/>
              <a:pPr lvl="0"/>
              <a:t>12</a:t>
            </a:fld>
            <a:endParaRPr lang="en-US" noProof="0"/>
          </a:p>
        </p:txBody>
      </p:sp>
    </p:spTree>
    <p:extLst>
      <p:ext uri="{BB962C8B-B14F-4D97-AF65-F5344CB8AC3E}">
        <p14:creationId xmlns:p14="http://schemas.microsoft.com/office/powerpoint/2010/main" val="679062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17443-10BC-4078-8CF2-23E75B0CC2D2}"/>
              </a:ext>
            </a:extLst>
          </p:cNvPr>
          <p:cNvSpPr>
            <a:spLocks noGrp="1"/>
          </p:cNvSpPr>
          <p:nvPr>
            <p:ph type="title"/>
          </p:nvPr>
        </p:nvSpPr>
        <p:spPr>
          <a:xfrm>
            <a:off x="5956784" y="396117"/>
            <a:ext cx="5217172" cy="1158857"/>
          </a:xfrm>
        </p:spPr>
        <p:txBody>
          <a:bodyPr/>
          <a:lstStyle/>
          <a:p>
            <a:r>
              <a:rPr lang="en-US"/>
              <a:t>Agenda</a:t>
            </a:r>
            <a:endParaRPr lang="en-US" dirty="0"/>
          </a:p>
        </p:txBody>
      </p:sp>
      <p:pic>
        <p:nvPicPr>
          <p:cNvPr id="37" name="Picture Placeholder 36" descr="Unicorn Cute">
            <a:extLst>
              <a:ext uri="{FF2B5EF4-FFF2-40B4-BE49-F238E27FC236}">
                <a16:creationId xmlns:a16="http://schemas.microsoft.com/office/drawing/2014/main" id="{F8F9C9B6-2BEC-4699-B75F-9C7BE5B60744}"/>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1526293" y="1554582"/>
            <a:ext cx="3555043" cy="3217333"/>
          </a:xfrm>
        </p:spPr>
      </p:pic>
      <p:sp>
        <p:nvSpPr>
          <p:cNvPr id="3" name="Content Placeholder 2">
            <a:extLst>
              <a:ext uri="{FF2B5EF4-FFF2-40B4-BE49-F238E27FC236}">
                <a16:creationId xmlns:a16="http://schemas.microsoft.com/office/drawing/2014/main" id="{8CDA3474-C14B-42A3-AF12-888807AB7218}"/>
              </a:ext>
            </a:extLst>
          </p:cNvPr>
          <p:cNvSpPr>
            <a:spLocks noGrp="1"/>
          </p:cNvSpPr>
          <p:nvPr>
            <p:ph idx="1"/>
          </p:nvPr>
        </p:nvSpPr>
        <p:spPr>
          <a:xfrm>
            <a:off x="5956783" y="1747592"/>
            <a:ext cx="5217173" cy="4351338"/>
          </a:xfrm>
        </p:spPr>
        <p:txBody>
          <a:bodyPr>
            <a:normAutofit/>
          </a:bodyPr>
          <a:lstStyle/>
          <a:p>
            <a:r>
              <a:rPr lang="en-US"/>
              <a:t>Topic one</a:t>
            </a:r>
          </a:p>
          <a:p>
            <a:r>
              <a:rPr lang="en-US"/>
              <a:t>Topic two</a:t>
            </a:r>
          </a:p>
          <a:p>
            <a:r>
              <a:rPr lang="en-US"/>
              <a:t>Topic three</a:t>
            </a:r>
          </a:p>
          <a:p>
            <a:r>
              <a:rPr lang="en-US"/>
              <a:t>Topic four</a:t>
            </a:r>
          </a:p>
          <a:p>
            <a:r>
              <a:rPr lang="en-US"/>
              <a:t>Topic five</a:t>
            </a:r>
            <a:endParaRPr lang="en-US" dirty="0"/>
          </a:p>
        </p:txBody>
      </p:sp>
      <p:sp>
        <p:nvSpPr>
          <p:cNvPr id="5" name="Footer Placeholder 4">
            <a:extLst>
              <a:ext uri="{FF2B5EF4-FFF2-40B4-BE49-F238E27FC236}">
                <a16:creationId xmlns:a16="http://schemas.microsoft.com/office/drawing/2014/main" id="{7F8C585A-B5B9-40F2-A604-181F9326DE6D}"/>
              </a:ext>
            </a:extLst>
          </p:cNvPr>
          <p:cNvSpPr>
            <a:spLocks noGrp="1"/>
          </p:cNvSpPr>
          <p:nvPr>
            <p:ph type="ftr" sz="quarter" idx="11"/>
          </p:nvPr>
        </p:nvSpPr>
        <p:spPr>
          <a:xfrm>
            <a:off x="4038600" y="6356350"/>
            <a:ext cx="4114800" cy="365125"/>
          </a:xfrm>
        </p:spPr>
        <p:txBody>
          <a:bodyPr/>
          <a:lstStyle/>
          <a:p>
            <a:r>
              <a:rPr lang="en-US"/>
              <a:t>PRESENTATION TITLE</a:t>
            </a:r>
          </a:p>
        </p:txBody>
      </p:sp>
      <p:sp>
        <p:nvSpPr>
          <p:cNvPr id="6" name="Slide Number Placeholder 5">
            <a:extLst>
              <a:ext uri="{FF2B5EF4-FFF2-40B4-BE49-F238E27FC236}">
                <a16:creationId xmlns:a16="http://schemas.microsoft.com/office/drawing/2014/main" id="{C0CE773B-8D36-4868-AA55-1A3267727F5C}"/>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pPr/>
              <a:t>2</a:t>
            </a:fld>
            <a:endParaRPr lang="en-US"/>
          </a:p>
        </p:txBody>
      </p:sp>
      <p:grpSp>
        <p:nvGrpSpPr>
          <p:cNvPr id="10" name="Graphic 4">
            <a:extLst>
              <a:ext uri="{FF2B5EF4-FFF2-40B4-BE49-F238E27FC236}">
                <a16:creationId xmlns:a16="http://schemas.microsoft.com/office/drawing/2014/main" id="{B3F06BA9-200A-4546-8C17-44B9F05FF8EF}"/>
              </a:ext>
              <a:ext uri="{C183D7F6-B498-43B3-948B-1728B52AA6E4}">
                <adec:decorative xmlns:adec="http://schemas.microsoft.com/office/drawing/2017/decorative" val="1"/>
              </a:ext>
            </a:extLst>
          </p:cNvPr>
          <p:cNvGrpSpPr/>
          <p:nvPr/>
        </p:nvGrpSpPr>
        <p:grpSpPr>
          <a:xfrm>
            <a:off x="3905471" y="4389402"/>
            <a:ext cx="975170" cy="975170"/>
            <a:chOff x="5829300" y="3162300"/>
            <a:chExt cx="532257" cy="532257"/>
          </a:xfrm>
          <a:solidFill>
            <a:schemeClr val="tx1"/>
          </a:solidFill>
        </p:grpSpPr>
        <p:sp>
          <p:nvSpPr>
            <p:cNvPr id="11" name="Freeform: Shape 10">
              <a:extLst>
                <a:ext uri="{FF2B5EF4-FFF2-40B4-BE49-F238E27FC236}">
                  <a16:creationId xmlns:a16="http://schemas.microsoft.com/office/drawing/2014/main" id="{C400A030-8E40-42C9-BA7A-C57F560E28BD}"/>
                </a:ext>
              </a:extLst>
            </p:cNvPr>
            <p:cNvSpPr/>
            <p:nvPr/>
          </p:nvSpPr>
          <p:spPr>
            <a:xfrm>
              <a:off x="5859208" y="3192208"/>
              <a:ext cx="112966" cy="112966"/>
            </a:xfrm>
            <a:custGeom>
              <a:avLst/>
              <a:gdLst>
                <a:gd name="connsiteX0" fmla="*/ 112967 w 112966"/>
                <a:gd name="connsiteY0" fmla="*/ 0 h 112966"/>
                <a:gd name="connsiteX1" fmla="*/ 0 w 112966"/>
                <a:gd name="connsiteY1" fmla="*/ 112967 h 112966"/>
                <a:gd name="connsiteX2" fmla="*/ 112967 w 112966"/>
                <a:gd name="connsiteY2" fmla="*/ 0 h 112966"/>
              </a:gdLst>
              <a:ahLst/>
              <a:cxnLst>
                <a:cxn ang="0">
                  <a:pos x="connsiteX0" y="connsiteY0"/>
                </a:cxn>
                <a:cxn ang="0">
                  <a:pos x="connsiteX1" y="connsiteY1"/>
                </a:cxn>
                <a:cxn ang="0">
                  <a:pos x="connsiteX2" y="connsiteY2"/>
                </a:cxn>
              </a:cxnLst>
              <a:rect l="l" t="t" r="r" b="b"/>
              <a:pathLst>
                <a:path w="112966" h="112966">
                  <a:moveTo>
                    <a:pt x="112967" y="0"/>
                  </a:moveTo>
                  <a:lnTo>
                    <a:pt x="0" y="112967"/>
                  </a:lnTo>
                  <a:cubicBezTo>
                    <a:pt x="25356" y="64747"/>
                    <a:pt x="64747" y="25356"/>
                    <a:pt x="112967" y="0"/>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CA1CB66D-59CC-42E6-9F71-86AA8F1A83E5}"/>
                </a:ext>
              </a:extLst>
            </p:cNvPr>
            <p:cNvSpPr/>
            <p:nvPr/>
          </p:nvSpPr>
          <p:spPr>
            <a:xfrm>
              <a:off x="5831205" y="3164205"/>
              <a:ext cx="230314" cy="230314"/>
            </a:xfrm>
            <a:custGeom>
              <a:avLst/>
              <a:gdLst>
                <a:gd name="connsiteX0" fmla="*/ 230314 w 230314"/>
                <a:gd name="connsiteY0" fmla="*/ 0 h 230314"/>
                <a:gd name="connsiteX1" fmla="*/ 0 w 230314"/>
                <a:gd name="connsiteY1" fmla="*/ 230314 h 230314"/>
                <a:gd name="connsiteX2" fmla="*/ 3524 w 230314"/>
                <a:gd name="connsiteY2" fmla="*/ 209550 h 230314"/>
                <a:gd name="connsiteX3" fmla="*/ 209550 w 230314"/>
                <a:gd name="connsiteY3" fmla="*/ 3524 h 230314"/>
                <a:gd name="connsiteX4" fmla="*/ 230314 w 230314"/>
                <a:gd name="connsiteY4" fmla="*/ 0 h 23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314" h="230314">
                  <a:moveTo>
                    <a:pt x="230314" y="0"/>
                  </a:moveTo>
                  <a:lnTo>
                    <a:pt x="0" y="230314"/>
                  </a:lnTo>
                  <a:cubicBezTo>
                    <a:pt x="953" y="223361"/>
                    <a:pt x="2095" y="216408"/>
                    <a:pt x="3524" y="209550"/>
                  </a:cubicBezTo>
                  <a:lnTo>
                    <a:pt x="209550" y="3524"/>
                  </a:lnTo>
                  <a:cubicBezTo>
                    <a:pt x="216408" y="2095"/>
                    <a:pt x="223361" y="953"/>
                    <a:pt x="230314" y="0"/>
                  </a:cubicBez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952CF368-1DA1-4155-A52E-1D7117691AE2}"/>
                </a:ext>
              </a:extLst>
            </p:cNvPr>
            <p:cNvSpPr/>
            <p:nvPr/>
          </p:nvSpPr>
          <p:spPr>
            <a:xfrm>
              <a:off x="5829300" y="3162300"/>
              <a:ext cx="294131" cy="294131"/>
            </a:xfrm>
            <a:custGeom>
              <a:avLst/>
              <a:gdLst>
                <a:gd name="connsiteX0" fmla="*/ 294132 w 294131"/>
                <a:gd name="connsiteY0" fmla="*/ 1238 h 294131"/>
                <a:gd name="connsiteX1" fmla="*/ 1238 w 294131"/>
                <a:gd name="connsiteY1" fmla="*/ 294132 h 294131"/>
                <a:gd name="connsiteX2" fmla="*/ 0 w 294131"/>
                <a:gd name="connsiteY2" fmla="*/ 278225 h 294131"/>
                <a:gd name="connsiteX3" fmla="*/ 278225 w 294131"/>
                <a:gd name="connsiteY3" fmla="*/ 0 h 294131"/>
                <a:gd name="connsiteX4" fmla="*/ 294132 w 294131"/>
                <a:gd name="connsiteY4" fmla="*/ 1238 h 294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131" h="294131">
                  <a:moveTo>
                    <a:pt x="294132" y="1238"/>
                  </a:moveTo>
                  <a:lnTo>
                    <a:pt x="1238" y="294132"/>
                  </a:lnTo>
                  <a:cubicBezTo>
                    <a:pt x="667" y="288893"/>
                    <a:pt x="0" y="283559"/>
                    <a:pt x="0" y="278225"/>
                  </a:cubicBezTo>
                  <a:lnTo>
                    <a:pt x="278225" y="0"/>
                  </a:lnTo>
                  <a:cubicBezTo>
                    <a:pt x="283559" y="0"/>
                    <a:pt x="288893" y="667"/>
                    <a:pt x="294132" y="1238"/>
                  </a:cubicBez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BCCA8E35-7EDC-4B54-84C6-7439052862AD}"/>
                </a:ext>
              </a:extLst>
            </p:cNvPr>
            <p:cNvSpPr/>
            <p:nvPr/>
          </p:nvSpPr>
          <p:spPr>
            <a:xfrm>
              <a:off x="5837205" y="3170110"/>
              <a:ext cx="337184" cy="337280"/>
            </a:xfrm>
            <a:custGeom>
              <a:avLst/>
              <a:gdLst>
                <a:gd name="connsiteX0" fmla="*/ 337185 w 337184"/>
                <a:gd name="connsiteY0" fmla="*/ 3905 h 337280"/>
                <a:gd name="connsiteX1" fmla="*/ 3810 w 337184"/>
                <a:gd name="connsiteY1" fmla="*/ 337280 h 337280"/>
                <a:gd name="connsiteX2" fmla="*/ 0 w 337184"/>
                <a:gd name="connsiteY2" fmla="*/ 323850 h 337280"/>
                <a:gd name="connsiteX3" fmla="*/ 323850 w 337184"/>
                <a:gd name="connsiteY3" fmla="*/ 0 h 337280"/>
                <a:gd name="connsiteX4" fmla="*/ 337185 w 337184"/>
                <a:gd name="connsiteY4" fmla="*/ 3905 h 337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184" h="337280">
                  <a:moveTo>
                    <a:pt x="337185" y="3905"/>
                  </a:moveTo>
                  <a:lnTo>
                    <a:pt x="3810" y="337280"/>
                  </a:lnTo>
                  <a:cubicBezTo>
                    <a:pt x="2381" y="332899"/>
                    <a:pt x="1143" y="328422"/>
                    <a:pt x="0" y="323850"/>
                  </a:cubicBezTo>
                  <a:lnTo>
                    <a:pt x="323850" y="0"/>
                  </a:lnTo>
                  <a:cubicBezTo>
                    <a:pt x="328327" y="1715"/>
                    <a:pt x="332804" y="2477"/>
                    <a:pt x="337185" y="3905"/>
                  </a:cubicBez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A6E2D90-3377-475B-908D-8DEFA47683EF}"/>
                </a:ext>
              </a:extLst>
            </p:cNvPr>
            <p:cNvSpPr/>
            <p:nvPr/>
          </p:nvSpPr>
          <p:spPr>
            <a:xfrm>
              <a:off x="5853207" y="3186207"/>
              <a:ext cx="364617" cy="364617"/>
            </a:xfrm>
            <a:custGeom>
              <a:avLst/>
              <a:gdLst>
                <a:gd name="connsiteX0" fmla="*/ 364617 w 364617"/>
                <a:gd name="connsiteY0" fmla="*/ 5620 h 364617"/>
                <a:gd name="connsiteX1" fmla="*/ 5620 w 364617"/>
                <a:gd name="connsiteY1" fmla="*/ 364617 h 364617"/>
                <a:gd name="connsiteX2" fmla="*/ 0 w 364617"/>
                <a:gd name="connsiteY2" fmla="*/ 353187 h 364617"/>
                <a:gd name="connsiteX3" fmla="*/ 353187 w 364617"/>
                <a:gd name="connsiteY3" fmla="*/ 0 h 364617"/>
                <a:gd name="connsiteX4" fmla="*/ 364617 w 364617"/>
                <a:gd name="connsiteY4" fmla="*/ 5620 h 3646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4617" h="364617">
                  <a:moveTo>
                    <a:pt x="364617" y="5620"/>
                  </a:moveTo>
                  <a:lnTo>
                    <a:pt x="5620" y="364617"/>
                  </a:lnTo>
                  <a:cubicBezTo>
                    <a:pt x="3620" y="360902"/>
                    <a:pt x="1715" y="357092"/>
                    <a:pt x="0" y="353187"/>
                  </a:cubicBezTo>
                  <a:lnTo>
                    <a:pt x="353187" y="0"/>
                  </a:lnTo>
                  <a:cubicBezTo>
                    <a:pt x="357092" y="1715"/>
                    <a:pt x="360902" y="3715"/>
                    <a:pt x="364617" y="5620"/>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76911BE-DDD3-49C2-8777-60297A15722D}"/>
                </a:ext>
              </a:extLst>
            </p:cNvPr>
            <p:cNvSpPr/>
            <p:nvPr/>
          </p:nvSpPr>
          <p:spPr>
            <a:xfrm>
              <a:off x="5875305" y="3208305"/>
              <a:ext cx="380238" cy="380238"/>
            </a:xfrm>
            <a:custGeom>
              <a:avLst/>
              <a:gdLst>
                <a:gd name="connsiteX0" fmla="*/ 380238 w 380238"/>
                <a:gd name="connsiteY0" fmla="*/ 7239 h 380238"/>
                <a:gd name="connsiteX1" fmla="*/ 7239 w 380238"/>
                <a:gd name="connsiteY1" fmla="*/ 380238 h 380238"/>
                <a:gd name="connsiteX2" fmla="*/ 0 w 380238"/>
                <a:gd name="connsiteY2" fmla="*/ 370713 h 380238"/>
                <a:gd name="connsiteX3" fmla="*/ 370237 w 380238"/>
                <a:gd name="connsiteY3" fmla="*/ 0 h 380238"/>
                <a:gd name="connsiteX4" fmla="*/ 380238 w 380238"/>
                <a:gd name="connsiteY4" fmla="*/ 7239 h 380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238" h="380238">
                  <a:moveTo>
                    <a:pt x="380238" y="7239"/>
                  </a:moveTo>
                  <a:lnTo>
                    <a:pt x="7239" y="380238"/>
                  </a:lnTo>
                  <a:cubicBezTo>
                    <a:pt x="4763" y="377000"/>
                    <a:pt x="2381" y="373571"/>
                    <a:pt x="0" y="370713"/>
                  </a:cubicBezTo>
                  <a:lnTo>
                    <a:pt x="370237" y="0"/>
                  </a:lnTo>
                  <a:cubicBezTo>
                    <a:pt x="373571" y="2381"/>
                    <a:pt x="377000" y="4763"/>
                    <a:pt x="380238" y="7239"/>
                  </a:cubicBez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5515E5A-13FF-4F37-9082-C1584EE41A65}"/>
                </a:ext>
              </a:extLst>
            </p:cNvPr>
            <p:cNvSpPr/>
            <p:nvPr/>
          </p:nvSpPr>
          <p:spPr>
            <a:xfrm>
              <a:off x="5902832" y="3235832"/>
              <a:ext cx="385191" cy="385191"/>
            </a:xfrm>
            <a:custGeom>
              <a:avLst/>
              <a:gdLst>
                <a:gd name="connsiteX0" fmla="*/ 380905 w 385191"/>
                <a:gd name="connsiteY0" fmla="*/ 4286 h 385191"/>
                <a:gd name="connsiteX1" fmla="*/ 385191 w 385191"/>
                <a:gd name="connsiteY1" fmla="*/ 8573 h 385191"/>
                <a:gd name="connsiteX2" fmla="*/ 8573 w 385191"/>
                <a:gd name="connsiteY2" fmla="*/ 385191 h 385191"/>
                <a:gd name="connsiteX3" fmla="*/ 4286 w 385191"/>
                <a:gd name="connsiteY3" fmla="*/ 380905 h 385191"/>
                <a:gd name="connsiteX4" fmla="*/ 0 w 385191"/>
                <a:gd name="connsiteY4" fmla="*/ 376523 h 385191"/>
                <a:gd name="connsiteX5" fmla="*/ 376523 w 385191"/>
                <a:gd name="connsiteY5" fmla="*/ 0 h 385191"/>
                <a:gd name="connsiteX6" fmla="*/ 380905 w 385191"/>
                <a:gd name="connsiteY6" fmla="*/ 4286 h 385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5191" h="385191">
                  <a:moveTo>
                    <a:pt x="380905" y="4286"/>
                  </a:moveTo>
                  <a:lnTo>
                    <a:pt x="385191" y="8573"/>
                  </a:lnTo>
                  <a:lnTo>
                    <a:pt x="8573" y="385191"/>
                  </a:lnTo>
                  <a:lnTo>
                    <a:pt x="4286" y="380905"/>
                  </a:lnTo>
                  <a:cubicBezTo>
                    <a:pt x="2762" y="379476"/>
                    <a:pt x="1334" y="377952"/>
                    <a:pt x="0" y="376523"/>
                  </a:cubicBezTo>
                  <a:lnTo>
                    <a:pt x="376523" y="0"/>
                  </a:lnTo>
                  <a:cubicBezTo>
                    <a:pt x="377952" y="1334"/>
                    <a:pt x="379476" y="2667"/>
                    <a:pt x="380905" y="4286"/>
                  </a:cubicBez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9C90979-3DFC-45AC-8666-5039DC14B0B5}"/>
                </a:ext>
              </a:extLst>
            </p:cNvPr>
            <p:cNvSpPr/>
            <p:nvPr/>
          </p:nvSpPr>
          <p:spPr>
            <a:xfrm>
              <a:off x="5935789" y="3268313"/>
              <a:ext cx="379761" cy="380237"/>
            </a:xfrm>
            <a:custGeom>
              <a:avLst/>
              <a:gdLst>
                <a:gd name="connsiteX0" fmla="*/ 372428 w 379761"/>
                <a:gd name="connsiteY0" fmla="*/ 0 h 380237"/>
                <a:gd name="connsiteX1" fmla="*/ 379762 w 379761"/>
                <a:gd name="connsiteY1" fmla="*/ 9525 h 380237"/>
                <a:gd name="connsiteX2" fmla="*/ 9525 w 379761"/>
                <a:gd name="connsiteY2" fmla="*/ 380238 h 380237"/>
                <a:gd name="connsiteX3" fmla="*/ 0 w 379761"/>
                <a:gd name="connsiteY3" fmla="*/ 372904 h 380237"/>
              </a:gdLst>
              <a:ahLst/>
              <a:cxnLst>
                <a:cxn ang="0">
                  <a:pos x="connsiteX0" y="connsiteY0"/>
                </a:cxn>
                <a:cxn ang="0">
                  <a:pos x="connsiteX1" y="connsiteY1"/>
                </a:cxn>
                <a:cxn ang="0">
                  <a:pos x="connsiteX2" y="connsiteY2"/>
                </a:cxn>
                <a:cxn ang="0">
                  <a:pos x="connsiteX3" y="connsiteY3"/>
                </a:cxn>
              </a:cxnLst>
              <a:rect l="l" t="t" r="r" b="b"/>
              <a:pathLst>
                <a:path w="379761" h="380237">
                  <a:moveTo>
                    <a:pt x="372428" y="0"/>
                  </a:moveTo>
                  <a:cubicBezTo>
                    <a:pt x="374999" y="3239"/>
                    <a:pt x="377381" y="6572"/>
                    <a:pt x="379762" y="9525"/>
                  </a:cubicBezTo>
                  <a:lnTo>
                    <a:pt x="9525" y="380238"/>
                  </a:lnTo>
                  <a:cubicBezTo>
                    <a:pt x="6096" y="377857"/>
                    <a:pt x="2762" y="375476"/>
                    <a:pt x="0" y="372904"/>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7569B7C0-8434-4008-B429-35208DBDC7CB}"/>
                </a:ext>
              </a:extLst>
            </p:cNvPr>
            <p:cNvSpPr/>
            <p:nvPr/>
          </p:nvSpPr>
          <p:spPr>
            <a:xfrm>
              <a:off x="5972841" y="3305841"/>
              <a:ext cx="364807" cy="364807"/>
            </a:xfrm>
            <a:custGeom>
              <a:avLst/>
              <a:gdLst>
                <a:gd name="connsiteX0" fmla="*/ 359188 w 364807"/>
                <a:gd name="connsiteY0" fmla="*/ 0 h 364807"/>
                <a:gd name="connsiteX1" fmla="*/ 364808 w 364807"/>
                <a:gd name="connsiteY1" fmla="*/ 11621 h 364807"/>
                <a:gd name="connsiteX2" fmla="*/ 11621 w 364807"/>
                <a:gd name="connsiteY2" fmla="*/ 364808 h 364807"/>
                <a:gd name="connsiteX3" fmla="*/ 0 w 364807"/>
                <a:gd name="connsiteY3" fmla="*/ 359188 h 364807"/>
              </a:gdLst>
              <a:ahLst/>
              <a:cxnLst>
                <a:cxn ang="0">
                  <a:pos x="connsiteX0" y="connsiteY0"/>
                </a:cxn>
                <a:cxn ang="0">
                  <a:pos x="connsiteX1" y="connsiteY1"/>
                </a:cxn>
                <a:cxn ang="0">
                  <a:pos x="connsiteX2" y="connsiteY2"/>
                </a:cxn>
                <a:cxn ang="0">
                  <a:pos x="connsiteX3" y="connsiteY3"/>
                </a:cxn>
              </a:cxnLst>
              <a:rect l="l" t="t" r="r" b="b"/>
              <a:pathLst>
                <a:path w="364807" h="364807">
                  <a:moveTo>
                    <a:pt x="359188" y="0"/>
                  </a:moveTo>
                  <a:cubicBezTo>
                    <a:pt x="361188" y="3905"/>
                    <a:pt x="362998" y="7715"/>
                    <a:pt x="364808" y="11621"/>
                  </a:cubicBezTo>
                  <a:lnTo>
                    <a:pt x="11621" y="364808"/>
                  </a:lnTo>
                  <a:cubicBezTo>
                    <a:pt x="7715" y="362998"/>
                    <a:pt x="3905" y="361188"/>
                    <a:pt x="0" y="359188"/>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00C7D2AA-D66F-4FD5-BB00-10B56396B8A1}"/>
                </a:ext>
              </a:extLst>
            </p:cNvPr>
            <p:cNvSpPr/>
            <p:nvPr/>
          </p:nvSpPr>
          <p:spPr>
            <a:xfrm>
              <a:off x="6016370" y="3349466"/>
              <a:ext cx="337280" cy="337280"/>
            </a:xfrm>
            <a:custGeom>
              <a:avLst/>
              <a:gdLst>
                <a:gd name="connsiteX0" fmla="*/ 333470 w 337280"/>
                <a:gd name="connsiteY0" fmla="*/ 0 h 337280"/>
                <a:gd name="connsiteX1" fmla="*/ 337280 w 337280"/>
                <a:gd name="connsiteY1" fmla="*/ 13430 h 337280"/>
                <a:gd name="connsiteX2" fmla="*/ 13430 w 337280"/>
                <a:gd name="connsiteY2" fmla="*/ 337280 h 337280"/>
                <a:gd name="connsiteX3" fmla="*/ 0 w 337280"/>
                <a:gd name="connsiteY3" fmla="*/ 333470 h 337280"/>
              </a:gdLst>
              <a:ahLst/>
              <a:cxnLst>
                <a:cxn ang="0">
                  <a:pos x="connsiteX0" y="connsiteY0"/>
                </a:cxn>
                <a:cxn ang="0">
                  <a:pos x="connsiteX1" y="connsiteY1"/>
                </a:cxn>
                <a:cxn ang="0">
                  <a:pos x="connsiteX2" y="connsiteY2"/>
                </a:cxn>
                <a:cxn ang="0">
                  <a:pos x="connsiteX3" y="connsiteY3"/>
                </a:cxn>
              </a:cxnLst>
              <a:rect l="l" t="t" r="r" b="b"/>
              <a:pathLst>
                <a:path w="337280" h="337280">
                  <a:moveTo>
                    <a:pt x="333470" y="0"/>
                  </a:moveTo>
                  <a:cubicBezTo>
                    <a:pt x="334899" y="4382"/>
                    <a:pt x="336137" y="8858"/>
                    <a:pt x="337280" y="13430"/>
                  </a:cubicBezTo>
                  <a:lnTo>
                    <a:pt x="13430" y="337280"/>
                  </a:lnTo>
                  <a:cubicBezTo>
                    <a:pt x="8858" y="336137"/>
                    <a:pt x="4382" y="334899"/>
                    <a:pt x="0" y="333470"/>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29431D87-07CF-4EBC-97C6-C6BB01161057}"/>
                </a:ext>
              </a:extLst>
            </p:cNvPr>
            <p:cNvSpPr/>
            <p:nvPr/>
          </p:nvSpPr>
          <p:spPr>
            <a:xfrm>
              <a:off x="6067329" y="3400425"/>
              <a:ext cx="294227" cy="294132"/>
            </a:xfrm>
            <a:custGeom>
              <a:avLst/>
              <a:gdLst>
                <a:gd name="connsiteX0" fmla="*/ 292989 w 294227"/>
                <a:gd name="connsiteY0" fmla="*/ 0 h 294132"/>
                <a:gd name="connsiteX1" fmla="*/ 294227 w 294227"/>
                <a:gd name="connsiteY1" fmla="*/ 15907 h 294132"/>
                <a:gd name="connsiteX2" fmla="*/ 15907 w 294227"/>
                <a:gd name="connsiteY2" fmla="*/ 294132 h 294132"/>
                <a:gd name="connsiteX3" fmla="*/ 0 w 294227"/>
                <a:gd name="connsiteY3" fmla="*/ 292894 h 294132"/>
              </a:gdLst>
              <a:ahLst/>
              <a:cxnLst>
                <a:cxn ang="0">
                  <a:pos x="connsiteX0" y="connsiteY0"/>
                </a:cxn>
                <a:cxn ang="0">
                  <a:pos x="connsiteX1" y="connsiteY1"/>
                </a:cxn>
                <a:cxn ang="0">
                  <a:pos x="connsiteX2" y="connsiteY2"/>
                </a:cxn>
                <a:cxn ang="0">
                  <a:pos x="connsiteX3" y="connsiteY3"/>
                </a:cxn>
              </a:cxnLst>
              <a:rect l="l" t="t" r="r" b="b"/>
              <a:pathLst>
                <a:path w="294227" h="294132">
                  <a:moveTo>
                    <a:pt x="292989" y="0"/>
                  </a:moveTo>
                  <a:cubicBezTo>
                    <a:pt x="293561" y="5334"/>
                    <a:pt x="293942" y="10668"/>
                    <a:pt x="294227" y="15907"/>
                  </a:cubicBezTo>
                  <a:lnTo>
                    <a:pt x="15907" y="294132"/>
                  </a:lnTo>
                  <a:cubicBezTo>
                    <a:pt x="10668" y="294132"/>
                    <a:pt x="5334" y="293465"/>
                    <a:pt x="0" y="292894"/>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A9DF15BC-97AC-4CEB-A3B4-6F400C38A32F}"/>
                </a:ext>
              </a:extLst>
            </p:cNvPr>
            <p:cNvSpPr/>
            <p:nvPr/>
          </p:nvSpPr>
          <p:spPr>
            <a:xfrm>
              <a:off x="6129337" y="3462337"/>
              <a:ext cx="230314" cy="230314"/>
            </a:xfrm>
            <a:custGeom>
              <a:avLst/>
              <a:gdLst>
                <a:gd name="connsiteX0" fmla="*/ 230315 w 230314"/>
                <a:gd name="connsiteY0" fmla="*/ 0 h 230314"/>
                <a:gd name="connsiteX1" fmla="*/ 226886 w 230314"/>
                <a:gd name="connsiteY1" fmla="*/ 20574 h 230314"/>
                <a:gd name="connsiteX2" fmla="*/ 20669 w 230314"/>
                <a:gd name="connsiteY2" fmla="*/ 226790 h 230314"/>
                <a:gd name="connsiteX3" fmla="*/ 0 w 230314"/>
                <a:gd name="connsiteY3" fmla="*/ 230315 h 230314"/>
              </a:gdLst>
              <a:ahLst/>
              <a:cxnLst>
                <a:cxn ang="0">
                  <a:pos x="connsiteX0" y="connsiteY0"/>
                </a:cxn>
                <a:cxn ang="0">
                  <a:pos x="connsiteX1" y="connsiteY1"/>
                </a:cxn>
                <a:cxn ang="0">
                  <a:pos x="connsiteX2" y="connsiteY2"/>
                </a:cxn>
                <a:cxn ang="0">
                  <a:pos x="connsiteX3" y="connsiteY3"/>
                </a:cxn>
              </a:cxnLst>
              <a:rect l="l" t="t" r="r" b="b"/>
              <a:pathLst>
                <a:path w="230314" h="230314">
                  <a:moveTo>
                    <a:pt x="230315" y="0"/>
                  </a:moveTo>
                  <a:cubicBezTo>
                    <a:pt x="229457" y="6953"/>
                    <a:pt x="228314" y="13716"/>
                    <a:pt x="226886" y="20574"/>
                  </a:cubicBezTo>
                  <a:lnTo>
                    <a:pt x="20669" y="226790"/>
                  </a:lnTo>
                  <a:cubicBezTo>
                    <a:pt x="13811" y="228314"/>
                    <a:pt x="6953" y="229457"/>
                    <a:pt x="0" y="230315"/>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9DA02847-240E-4210-ABB0-6789739465D3}"/>
                </a:ext>
              </a:extLst>
            </p:cNvPr>
            <p:cNvSpPr/>
            <p:nvPr/>
          </p:nvSpPr>
          <p:spPr>
            <a:xfrm>
              <a:off x="6218682" y="3551682"/>
              <a:ext cx="112871" cy="112871"/>
            </a:xfrm>
            <a:custGeom>
              <a:avLst/>
              <a:gdLst>
                <a:gd name="connsiteX0" fmla="*/ 112871 w 112871"/>
                <a:gd name="connsiteY0" fmla="*/ 0 h 112871"/>
                <a:gd name="connsiteX1" fmla="*/ 0 w 112871"/>
                <a:gd name="connsiteY1" fmla="*/ 112871 h 112871"/>
              </a:gdLst>
              <a:ahLst/>
              <a:cxnLst>
                <a:cxn ang="0">
                  <a:pos x="connsiteX0" y="connsiteY0"/>
                </a:cxn>
                <a:cxn ang="0">
                  <a:pos x="connsiteX1" y="connsiteY1"/>
                </a:cxn>
              </a:cxnLst>
              <a:rect l="l" t="t" r="r" b="b"/>
              <a:pathLst>
                <a:path w="112871" h="112871">
                  <a:moveTo>
                    <a:pt x="112871" y="0"/>
                  </a:moveTo>
                  <a:cubicBezTo>
                    <a:pt x="87618" y="48239"/>
                    <a:pt x="48239" y="87618"/>
                    <a:pt x="0" y="112871"/>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33941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8B17EDBE-4FB7-472F-B26B-EB9ECD77B7A8}"/>
              </a:ext>
            </a:extLst>
          </p:cNvPr>
          <p:cNvSpPr>
            <a:spLocks noGrp="1"/>
          </p:cNvSpPr>
          <p:nvPr>
            <p:ph type="title"/>
          </p:nvPr>
        </p:nvSpPr>
        <p:spPr>
          <a:xfrm>
            <a:off x="938907" y="282800"/>
            <a:ext cx="5217172" cy="1288673"/>
          </a:xfrm>
        </p:spPr>
        <p:txBody>
          <a:bodyPr/>
          <a:lstStyle/>
          <a:p>
            <a:r>
              <a:rPr lang="en-US"/>
              <a:t>Introduction</a:t>
            </a:r>
            <a:endParaRPr lang="en-US" dirty="0"/>
          </a:p>
        </p:txBody>
      </p:sp>
      <p:sp>
        <p:nvSpPr>
          <p:cNvPr id="10" name="Content Placeholder 9">
            <a:extLst>
              <a:ext uri="{FF2B5EF4-FFF2-40B4-BE49-F238E27FC236}">
                <a16:creationId xmlns:a16="http://schemas.microsoft.com/office/drawing/2014/main" id="{BE75E95A-A6B3-43C7-A552-1EAFCCA0A1EA}"/>
              </a:ext>
            </a:extLst>
          </p:cNvPr>
          <p:cNvSpPr>
            <a:spLocks noGrp="1"/>
          </p:cNvSpPr>
          <p:nvPr>
            <p:ph idx="1"/>
          </p:nvPr>
        </p:nvSpPr>
        <p:spPr>
          <a:xfrm>
            <a:off x="938906" y="1715151"/>
            <a:ext cx="5217173" cy="4351338"/>
          </a:xfrm>
        </p:spPr>
        <p:txBody>
          <a:bodyPr>
            <a:norm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365" name="Picture Placeholder 364" descr="A picture containing person, food, baking, dish">
            <a:extLst>
              <a:ext uri="{FF2B5EF4-FFF2-40B4-BE49-F238E27FC236}">
                <a16:creationId xmlns:a16="http://schemas.microsoft.com/office/drawing/2014/main" id="{5D035A4A-01E8-44C3-9E7B-2F3ACBCD9361}"/>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7235389" y="322503"/>
            <a:ext cx="4114800" cy="2931037"/>
          </a:xfrm>
        </p:spPr>
      </p:pic>
      <p:pic>
        <p:nvPicPr>
          <p:cNvPr id="11" name="Picture Placeholder 10" descr="Colorful biscuits">
            <a:extLst>
              <a:ext uri="{FF2B5EF4-FFF2-40B4-BE49-F238E27FC236}">
                <a16:creationId xmlns:a16="http://schemas.microsoft.com/office/drawing/2014/main" id="{D4A20C46-A075-4415-A172-F3722C0ADE8D}"/>
              </a:ext>
            </a:extLst>
          </p:cNvPr>
          <p:cNvPicPr>
            <a:picLocks noGrp="1" noChangeAspect="1"/>
          </p:cNvPicPr>
          <p:nvPr>
            <p:ph type="pic" sz="quarter" idx="14"/>
          </p:nvPr>
        </p:nvPicPr>
        <p:blipFill rotWithShape="1">
          <a:blip r:embed="rId4">
            <a:extLst>
              <a:ext uri="{28A0092B-C50C-407E-A947-70E740481C1C}">
                <a14:useLocalDpi xmlns:a14="http://schemas.microsoft.com/office/drawing/2010/main" val="0"/>
              </a:ext>
            </a:extLst>
          </a:blip>
          <a:srcRect/>
          <a:stretch/>
        </p:blipFill>
        <p:spPr>
          <a:xfrm>
            <a:off x="7235389" y="3370011"/>
            <a:ext cx="4114799" cy="2931036"/>
          </a:xfrm>
        </p:spPr>
      </p:pic>
      <p:sp>
        <p:nvSpPr>
          <p:cNvPr id="19" name="Footer Placeholder 18">
            <a:extLst>
              <a:ext uri="{FF2B5EF4-FFF2-40B4-BE49-F238E27FC236}">
                <a16:creationId xmlns:a16="http://schemas.microsoft.com/office/drawing/2014/main" id="{A5CEF4C1-04B1-4BCC-8146-CC9871388878}"/>
              </a:ext>
            </a:extLst>
          </p:cNvPr>
          <p:cNvSpPr>
            <a:spLocks noGrp="1"/>
          </p:cNvSpPr>
          <p:nvPr>
            <p:ph type="ftr" sz="quarter" idx="16"/>
          </p:nvPr>
        </p:nvSpPr>
        <p:spPr>
          <a:xfrm>
            <a:off x="4038600" y="6356350"/>
            <a:ext cx="4114800" cy="365125"/>
          </a:xfrm>
        </p:spPr>
        <p:txBody>
          <a:bodyPr/>
          <a:lstStyle/>
          <a:p>
            <a:r>
              <a:rPr lang="en-US"/>
              <a:t>PRESENTATION TITLE</a:t>
            </a:r>
          </a:p>
        </p:txBody>
      </p:sp>
      <p:sp>
        <p:nvSpPr>
          <p:cNvPr id="20" name="Slide Number Placeholder 19">
            <a:extLst>
              <a:ext uri="{FF2B5EF4-FFF2-40B4-BE49-F238E27FC236}">
                <a16:creationId xmlns:a16="http://schemas.microsoft.com/office/drawing/2014/main" id="{C427CAEE-862D-4FE1-99F2-70274992024D}"/>
              </a:ext>
            </a:extLst>
          </p:cNvPr>
          <p:cNvSpPr>
            <a:spLocks noGrp="1"/>
          </p:cNvSpPr>
          <p:nvPr>
            <p:ph type="sldNum" sz="quarter" idx="17"/>
          </p:nvPr>
        </p:nvSpPr>
        <p:spPr>
          <a:xfrm>
            <a:off x="8610600" y="6356350"/>
            <a:ext cx="2743200" cy="365125"/>
          </a:xfrm>
        </p:spPr>
        <p:txBody>
          <a:bodyPr/>
          <a:lstStyle/>
          <a:p>
            <a:fld id="{5EA792F7-1D9E-4C7E-A103-E8EDFDC2691E}" type="slidenum">
              <a:rPr lang="en-US" smtClean="0"/>
              <a:pPr/>
              <a:t>3</a:t>
            </a:fld>
            <a:endParaRPr lang="en-US"/>
          </a:p>
        </p:txBody>
      </p:sp>
    </p:spTree>
    <p:extLst>
      <p:ext uri="{BB962C8B-B14F-4D97-AF65-F5344CB8AC3E}">
        <p14:creationId xmlns:p14="http://schemas.microsoft.com/office/powerpoint/2010/main" val="270808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C7AE00E-3BDF-4D30-9783-F4262EB668F3}"/>
              </a:ext>
            </a:extLst>
          </p:cNvPr>
          <p:cNvSpPr>
            <a:spLocks noGrp="1"/>
          </p:cNvSpPr>
          <p:nvPr>
            <p:ph type="ctrTitle"/>
          </p:nvPr>
        </p:nvSpPr>
        <p:spPr>
          <a:xfrm>
            <a:off x="1760765" y="324937"/>
            <a:ext cx="4024032" cy="2885715"/>
          </a:xfrm>
        </p:spPr>
        <p:txBody>
          <a:bodyPr/>
          <a:lstStyle/>
          <a:p>
            <a:r>
              <a:rPr lang="en-US"/>
              <a:t>TOPIC ONE</a:t>
            </a:r>
            <a:endParaRPr lang="en-US" dirty="0"/>
          </a:p>
        </p:txBody>
      </p:sp>
      <p:sp>
        <p:nvSpPr>
          <p:cNvPr id="6" name="Subtitle 5">
            <a:extLst>
              <a:ext uri="{FF2B5EF4-FFF2-40B4-BE49-F238E27FC236}">
                <a16:creationId xmlns:a16="http://schemas.microsoft.com/office/drawing/2014/main" id="{4840E350-A8AF-4AAF-93E3-4D6B5B4B1EBC}"/>
              </a:ext>
            </a:extLst>
          </p:cNvPr>
          <p:cNvSpPr>
            <a:spLocks noGrp="1"/>
          </p:cNvSpPr>
          <p:nvPr>
            <p:ph type="subTitle" idx="1"/>
          </p:nvPr>
        </p:nvSpPr>
        <p:spPr>
          <a:xfrm>
            <a:off x="1760765" y="3166312"/>
            <a:ext cx="4024032" cy="771802"/>
          </a:xfrm>
        </p:spPr>
        <p:txBody>
          <a:bodyPr/>
          <a:lstStyle/>
          <a:p>
            <a:r>
              <a:rPr lang="en-US"/>
              <a:t>SUBTITLE</a:t>
            </a:r>
            <a:endParaRPr lang="en-US" dirty="0"/>
          </a:p>
        </p:txBody>
      </p:sp>
      <p:pic>
        <p:nvPicPr>
          <p:cNvPr id="11" name="Picture Placeholder 10" descr="Colorful biscuits">
            <a:extLst>
              <a:ext uri="{FF2B5EF4-FFF2-40B4-BE49-F238E27FC236}">
                <a16:creationId xmlns:a16="http://schemas.microsoft.com/office/drawing/2014/main" id="{36024784-0D12-4D16-9964-11042AF42FDD}"/>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6601855" y="2313765"/>
            <a:ext cx="4773089" cy="4544235"/>
          </a:xfrm>
        </p:spPr>
      </p:pic>
    </p:spTree>
    <p:extLst>
      <p:ext uri="{BB962C8B-B14F-4D97-AF65-F5344CB8AC3E}">
        <p14:creationId xmlns:p14="http://schemas.microsoft.com/office/powerpoint/2010/main" val="539444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006A401-CF07-4206-AE08-EF5FB03B05A7}"/>
              </a:ext>
            </a:extLst>
          </p:cNvPr>
          <p:cNvSpPr>
            <a:spLocks noGrp="1"/>
          </p:cNvSpPr>
          <p:nvPr>
            <p:ph type="title"/>
          </p:nvPr>
        </p:nvSpPr>
        <p:spPr>
          <a:xfrm>
            <a:off x="1292868" y="358614"/>
            <a:ext cx="4150804" cy="1431000"/>
          </a:xfrm>
        </p:spPr>
        <p:txBody>
          <a:bodyPr/>
          <a:lstStyle/>
          <a:p>
            <a:r>
              <a:rPr lang="en-US" dirty="0"/>
              <a:t>Table</a:t>
            </a:r>
          </a:p>
        </p:txBody>
      </p:sp>
      <p:sp>
        <p:nvSpPr>
          <p:cNvPr id="4" name="Footer Placeholder 3">
            <a:extLst>
              <a:ext uri="{FF2B5EF4-FFF2-40B4-BE49-F238E27FC236}">
                <a16:creationId xmlns:a16="http://schemas.microsoft.com/office/drawing/2014/main" id="{EB6313F3-D0F1-45DF-826B-A3FBF6C9C6C7}"/>
              </a:ext>
            </a:extLst>
          </p:cNvPr>
          <p:cNvSpPr>
            <a:spLocks noGrp="1"/>
          </p:cNvSpPr>
          <p:nvPr>
            <p:ph type="ftr" sz="quarter" idx="11"/>
          </p:nvPr>
        </p:nvSpPr>
        <p:spPr>
          <a:xfrm>
            <a:off x="4038600" y="6356350"/>
            <a:ext cx="4114800" cy="365125"/>
          </a:xfrm>
        </p:spPr>
        <p:txBody>
          <a:bodyPr/>
          <a:lstStyle/>
          <a:p>
            <a:pPr lvl="0"/>
            <a:r>
              <a:rPr lang="en-US" noProof="0"/>
              <a:t>PRESENTATION TITLE</a:t>
            </a:r>
          </a:p>
        </p:txBody>
      </p:sp>
      <p:sp>
        <p:nvSpPr>
          <p:cNvPr id="5" name="Slide Number Placeholder 4">
            <a:extLst>
              <a:ext uri="{FF2B5EF4-FFF2-40B4-BE49-F238E27FC236}">
                <a16:creationId xmlns:a16="http://schemas.microsoft.com/office/drawing/2014/main" id="{AD5B8617-403E-4606-8472-FB51AEEF1218}"/>
              </a:ext>
            </a:extLst>
          </p:cNvPr>
          <p:cNvSpPr>
            <a:spLocks noGrp="1"/>
          </p:cNvSpPr>
          <p:nvPr>
            <p:ph type="sldNum" sz="quarter" idx="12"/>
          </p:nvPr>
        </p:nvSpPr>
        <p:spPr>
          <a:xfrm>
            <a:off x="8610600" y="6356350"/>
            <a:ext cx="2743200" cy="365125"/>
          </a:xfrm>
        </p:spPr>
        <p:txBody>
          <a:bodyPr/>
          <a:lstStyle/>
          <a:p>
            <a:pPr lvl="0"/>
            <a:fld id="{5EA792F7-1D9E-4C7E-A103-E8EDFDC2691E}" type="slidenum">
              <a:rPr lang="en-US" noProof="0" smtClean="0"/>
              <a:pPr lvl="0"/>
              <a:t>5</a:t>
            </a:fld>
            <a:endParaRPr lang="en-US" noProof="0"/>
          </a:p>
        </p:txBody>
      </p:sp>
      <p:graphicFrame>
        <p:nvGraphicFramePr>
          <p:cNvPr id="9" name="Table 9">
            <a:extLst>
              <a:ext uri="{FF2B5EF4-FFF2-40B4-BE49-F238E27FC236}">
                <a16:creationId xmlns:a16="http://schemas.microsoft.com/office/drawing/2014/main" id="{6F3D4372-63D7-4B2E-9D3B-10C6B3B32477}"/>
              </a:ext>
            </a:extLst>
          </p:cNvPr>
          <p:cNvGraphicFramePr>
            <a:graphicFrameLocks noGrp="1"/>
          </p:cNvGraphicFramePr>
          <p:nvPr>
            <p:extLst>
              <p:ext uri="{D42A27DB-BD31-4B8C-83A1-F6EECF244321}">
                <p14:modId xmlns:p14="http://schemas.microsoft.com/office/powerpoint/2010/main" val="3951115666"/>
              </p:ext>
            </p:extLst>
          </p:nvPr>
        </p:nvGraphicFramePr>
        <p:xfrm>
          <a:off x="1764462" y="1789614"/>
          <a:ext cx="8663075" cy="3310890"/>
        </p:xfrm>
        <a:graphic>
          <a:graphicData uri="http://schemas.openxmlformats.org/drawingml/2006/table">
            <a:tbl>
              <a:tblPr firstRow="1" bandRow="1">
                <a:tableStyleId>{5C22544A-7EE6-4342-B048-85BDC9FD1C3A}</a:tableStyleId>
              </a:tblPr>
              <a:tblGrid>
                <a:gridCol w="1732615">
                  <a:extLst>
                    <a:ext uri="{9D8B030D-6E8A-4147-A177-3AD203B41FA5}">
                      <a16:colId xmlns:a16="http://schemas.microsoft.com/office/drawing/2014/main" val="1517755082"/>
                    </a:ext>
                  </a:extLst>
                </a:gridCol>
                <a:gridCol w="1732615">
                  <a:extLst>
                    <a:ext uri="{9D8B030D-6E8A-4147-A177-3AD203B41FA5}">
                      <a16:colId xmlns:a16="http://schemas.microsoft.com/office/drawing/2014/main" val="2446386500"/>
                    </a:ext>
                  </a:extLst>
                </a:gridCol>
                <a:gridCol w="1732615">
                  <a:extLst>
                    <a:ext uri="{9D8B030D-6E8A-4147-A177-3AD203B41FA5}">
                      <a16:colId xmlns:a16="http://schemas.microsoft.com/office/drawing/2014/main" val="3308918160"/>
                    </a:ext>
                  </a:extLst>
                </a:gridCol>
                <a:gridCol w="1732615">
                  <a:extLst>
                    <a:ext uri="{9D8B030D-6E8A-4147-A177-3AD203B41FA5}">
                      <a16:colId xmlns:a16="http://schemas.microsoft.com/office/drawing/2014/main" val="1854486728"/>
                    </a:ext>
                  </a:extLst>
                </a:gridCol>
                <a:gridCol w="1732615">
                  <a:extLst>
                    <a:ext uri="{9D8B030D-6E8A-4147-A177-3AD203B41FA5}">
                      <a16:colId xmlns:a16="http://schemas.microsoft.com/office/drawing/2014/main" val="1808496511"/>
                    </a:ext>
                  </a:extLst>
                </a:gridCol>
              </a:tblGrid>
              <a:tr h="662178">
                <a:tc>
                  <a:txBody>
                    <a:bodyPr/>
                    <a:lstStyle/>
                    <a:p>
                      <a:pPr algn="ctr"/>
                      <a:endParaRPr lang="en-US" dirty="0"/>
                    </a:p>
                  </a:txBody>
                  <a:tcPr anchor="ctr">
                    <a:solidFill>
                      <a:schemeClr val="bg1">
                        <a:lumMod val="85000"/>
                      </a:schemeClr>
                    </a:solidFill>
                  </a:tcPr>
                </a:tc>
                <a:tc>
                  <a:txBody>
                    <a:bodyPr/>
                    <a:lstStyle/>
                    <a:p>
                      <a:pPr algn="l"/>
                      <a:r>
                        <a:rPr lang="en-US" b="0">
                          <a:solidFill>
                            <a:schemeClr val="tx1"/>
                          </a:solidFill>
                        </a:rPr>
                        <a:t>Category 1</a:t>
                      </a:r>
                      <a:endParaRPr lang="en-US" b="0" dirty="0">
                        <a:solidFill>
                          <a:schemeClr val="tx1"/>
                        </a:solidFill>
                      </a:endParaRPr>
                    </a:p>
                  </a:txBody>
                  <a:tcPr anchor="ctr">
                    <a:solidFill>
                      <a:schemeClr val="bg1">
                        <a:lumMod val="85000"/>
                      </a:schemeClr>
                    </a:solidFill>
                  </a:tcPr>
                </a:tc>
                <a:tc>
                  <a:txBody>
                    <a:bodyPr/>
                    <a:lstStyle/>
                    <a:p>
                      <a:pPr algn="l"/>
                      <a:r>
                        <a:rPr lang="en-US" b="0">
                          <a:solidFill>
                            <a:schemeClr val="tx1"/>
                          </a:solidFill>
                        </a:rPr>
                        <a:t>Category 2</a:t>
                      </a:r>
                      <a:endParaRPr lang="en-US" b="0" dirty="0">
                        <a:solidFill>
                          <a:schemeClr val="tx1"/>
                        </a:solidFill>
                      </a:endParaRPr>
                    </a:p>
                  </a:txBody>
                  <a:tcPr anchor="ctr">
                    <a:solidFill>
                      <a:schemeClr val="bg1">
                        <a:lumMod val="85000"/>
                      </a:schemeClr>
                    </a:solidFill>
                  </a:tcPr>
                </a:tc>
                <a:tc>
                  <a:txBody>
                    <a:bodyPr/>
                    <a:lstStyle/>
                    <a:p>
                      <a:pPr algn="l"/>
                      <a:r>
                        <a:rPr lang="en-US" b="0">
                          <a:solidFill>
                            <a:schemeClr val="tx1"/>
                          </a:solidFill>
                        </a:rPr>
                        <a:t>Category 3</a:t>
                      </a:r>
                      <a:endParaRPr lang="en-US" b="0" dirty="0">
                        <a:solidFill>
                          <a:schemeClr val="tx1"/>
                        </a:solidFill>
                      </a:endParaRPr>
                    </a:p>
                  </a:txBody>
                  <a:tcPr anchor="ctr">
                    <a:solidFill>
                      <a:schemeClr val="bg1">
                        <a:lumMod val="85000"/>
                      </a:schemeClr>
                    </a:solidFill>
                  </a:tcPr>
                </a:tc>
                <a:tc>
                  <a:txBody>
                    <a:bodyPr/>
                    <a:lstStyle/>
                    <a:p>
                      <a:pPr algn="l"/>
                      <a:r>
                        <a:rPr lang="en-US" b="0" dirty="0">
                          <a:solidFill>
                            <a:schemeClr val="tx1"/>
                          </a:solidFill>
                        </a:rPr>
                        <a:t>Category 4</a:t>
                      </a:r>
                    </a:p>
                  </a:txBody>
                  <a:tcPr anchor="ctr">
                    <a:solidFill>
                      <a:schemeClr val="bg1">
                        <a:lumMod val="85000"/>
                      </a:schemeClr>
                    </a:solidFill>
                  </a:tcPr>
                </a:tc>
                <a:extLst>
                  <a:ext uri="{0D108BD9-81ED-4DB2-BD59-A6C34878D82A}">
                    <a16:rowId xmlns:a16="http://schemas.microsoft.com/office/drawing/2014/main" val="3100351803"/>
                  </a:ext>
                </a:extLst>
              </a:tr>
              <a:tr h="662178">
                <a:tc>
                  <a:txBody>
                    <a:bodyPr/>
                    <a:lstStyle/>
                    <a:p>
                      <a:r>
                        <a:rPr lang="en-US" dirty="0"/>
                        <a:t>Item 1</a:t>
                      </a:r>
                    </a:p>
                  </a:txBody>
                  <a:tcPr anchor="ctr">
                    <a:solidFill>
                      <a:schemeClr val="accent3">
                        <a:lumMod val="20000"/>
                        <a:lumOff val="80000"/>
                      </a:schemeClr>
                    </a:solidFill>
                  </a:tcPr>
                </a:tc>
                <a:tc>
                  <a:txBody>
                    <a:bodyPr/>
                    <a:lstStyle/>
                    <a:p>
                      <a:r>
                        <a:rPr lang="en-US" dirty="0"/>
                        <a:t>4.5</a:t>
                      </a:r>
                    </a:p>
                  </a:txBody>
                  <a:tcPr anchor="ctr">
                    <a:solidFill>
                      <a:schemeClr val="accent3">
                        <a:lumMod val="20000"/>
                        <a:lumOff val="80000"/>
                      </a:schemeClr>
                    </a:solidFill>
                  </a:tcPr>
                </a:tc>
                <a:tc>
                  <a:txBody>
                    <a:bodyPr/>
                    <a:lstStyle/>
                    <a:p>
                      <a:r>
                        <a:rPr lang="en-US" dirty="0"/>
                        <a:t>2.3</a:t>
                      </a:r>
                    </a:p>
                  </a:txBody>
                  <a:tcPr anchor="ctr">
                    <a:solidFill>
                      <a:schemeClr val="accent3">
                        <a:lumMod val="20000"/>
                        <a:lumOff val="80000"/>
                      </a:schemeClr>
                    </a:solidFill>
                  </a:tcPr>
                </a:tc>
                <a:tc>
                  <a:txBody>
                    <a:bodyPr/>
                    <a:lstStyle/>
                    <a:p>
                      <a:r>
                        <a:rPr lang="en-US" dirty="0"/>
                        <a:t>1.7</a:t>
                      </a:r>
                    </a:p>
                  </a:txBody>
                  <a:tcPr anchor="ctr">
                    <a:solidFill>
                      <a:schemeClr val="accent3">
                        <a:lumMod val="20000"/>
                        <a:lumOff val="80000"/>
                      </a:schemeClr>
                    </a:solidFill>
                  </a:tcPr>
                </a:tc>
                <a:tc>
                  <a:txBody>
                    <a:bodyPr/>
                    <a:lstStyle/>
                    <a:p>
                      <a:r>
                        <a:rPr lang="en-US" dirty="0"/>
                        <a:t>5</a:t>
                      </a:r>
                    </a:p>
                  </a:txBody>
                  <a:tcPr anchor="ctr">
                    <a:solidFill>
                      <a:schemeClr val="accent3">
                        <a:lumMod val="20000"/>
                        <a:lumOff val="80000"/>
                      </a:schemeClr>
                    </a:solidFill>
                  </a:tcPr>
                </a:tc>
                <a:extLst>
                  <a:ext uri="{0D108BD9-81ED-4DB2-BD59-A6C34878D82A}">
                    <a16:rowId xmlns:a16="http://schemas.microsoft.com/office/drawing/2014/main" val="2801628125"/>
                  </a:ext>
                </a:extLst>
              </a:tr>
              <a:tr h="662178">
                <a:tc>
                  <a:txBody>
                    <a:bodyPr/>
                    <a:lstStyle/>
                    <a:p>
                      <a:r>
                        <a:rPr lang="en-US" dirty="0"/>
                        <a:t>Item 2</a:t>
                      </a:r>
                    </a:p>
                  </a:txBody>
                  <a:tcPr anchor="ctr">
                    <a:solidFill>
                      <a:schemeClr val="accent1">
                        <a:lumMod val="20000"/>
                        <a:lumOff val="80000"/>
                      </a:schemeClr>
                    </a:solidFill>
                  </a:tcPr>
                </a:tc>
                <a:tc>
                  <a:txBody>
                    <a:bodyPr/>
                    <a:lstStyle/>
                    <a:p>
                      <a:r>
                        <a:rPr lang="en-US" dirty="0"/>
                        <a:t>3.2</a:t>
                      </a:r>
                    </a:p>
                  </a:txBody>
                  <a:tcPr anchor="ctr">
                    <a:solidFill>
                      <a:schemeClr val="accent1">
                        <a:lumMod val="20000"/>
                        <a:lumOff val="80000"/>
                      </a:schemeClr>
                    </a:solidFill>
                  </a:tcPr>
                </a:tc>
                <a:tc>
                  <a:txBody>
                    <a:bodyPr/>
                    <a:lstStyle/>
                    <a:p>
                      <a:r>
                        <a:rPr lang="en-US" dirty="0"/>
                        <a:t>5.1</a:t>
                      </a:r>
                    </a:p>
                  </a:txBody>
                  <a:tcPr anchor="ctr">
                    <a:solidFill>
                      <a:schemeClr val="accent1">
                        <a:lumMod val="20000"/>
                        <a:lumOff val="80000"/>
                      </a:schemeClr>
                    </a:solidFill>
                  </a:tcPr>
                </a:tc>
                <a:tc>
                  <a:txBody>
                    <a:bodyPr/>
                    <a:lstStyle/>
                    <a:p>
                      <a:r>
                        <a:rPr lang="en-US" dirty="0"/>
                        <a:t>4.4</a:t>
                      </a:r>
                    </a:p>
                  </a:txBody>
                  <a:tcPr anchor="ctr">
                    <a:solidFill>
                      <a:schemeClr val="accent1">
                        <a:lumMod val="20000"/>
                        <a:lumOff val="80000"/>
                      </a:schemeClr>
                    </a:solidFill>
                  </a:tcPr>
                </a:tc>
                <a:tc>
                  <a:txBody>
                    <a:bodyPr/>
                    <a:lstStyle/>
                    <a:p>
                      <a:r>
                        <a:rPr lang="en-US" dirty="0"/>
                        <a:t>3</a:t>
                      </a:r>
                    </a:p>
                  </a:txBody>
                  <a:tcPr anchor="ctr">
                    <a:solidFill>
                      <a:schemeClr val="accent1">
                        <a:lumMod val="20000"/>
                        <a:lumOff val="80000"/>
                      </a:schemeClr>
                    </a:solidFill>
                  </a:tcPr>
                </a:tc>
                <a:extLst>
                  <a:ext uri="{0D108BD9-81ED-4DB2-BD59-A6C34878D82A}">
                    <a16:rowId xmlns:a16="http://schemas.microsoft.com/office/drawing/2014/main" val="522315634"/>
                  </a:ext>
                </a:extLst>
              </a:tr>
              <a:tr h="662178">
                <a:tc>
                  <a:txBody>
                    <a:bodyPr/>
                    <a:lstStyle/>
                    <a:p>
                      <a:r>
                        <a:rPr lang="en-US" dirty="0"/>
                        <a:t>Item 3</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r>
                        <a:rPr lang="en-US" dirty="0"/>
                        <a:t>2.1</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r>
                        <a:rPr lang="en-US" dirty="0"/>
                        <a:t>1.7</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r>
                        <a:rPr lang="en-US" dirty="0"/>
                        <a:t>2.5</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r>
                        <a:rPr lang="en-US" dirty="0"/>
                        <a:t>2.8</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3923311043"/>
                  </a:ext>
                </a:extLst>
              </a:tr>
              <a:tr h="662178">
                <a:tc>
                  <a:txBody>
                    <a:bodyPr/>
                    <a:lstStyle/>
                    <a:p>
                      <a:r>
                        <a:rPr lang="en-US" dirty="0"/>
                        <a:t>Item 4</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dirty="0"/>
                        <a:t>4.5</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dirty="0"/>
                        <a:t>2.2</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dirty="0"/>
                        <a:t>1.7</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dirty="0"/>
                        <a:t>7</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2046739586"/>
                  </a:ext>
                </a:extLst>
              </a:tr>
            </a:tbl>
          </a:graphicData>
        </a:graphic>
      </p:graphicFrame>
    </p:spTree>
    <p:extLst>
      <p:ext uri="{BB962C8B-B14F-4D97-AF65-F5344CB8AC3E}">
        <p14:creationId xmlns:p14="http://schemas.microsoft.com/office/powerpoint/2010/main" val="4271827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6DB8235-1304-4172-AC66-0D702AECD94D}"/>
              </a:ext>
            </a:extLst>
          </p:cNvPr>
          <p:cNvSpPr>
            <a:spLocks noGrp="1"/>
          </p:cNvSpPr>
          <p:nvPr>
            <p:ph type="title"/>
          </p:nvPr>
        </p:nvSpPr>
        <p:spPr>
          <a:xfrm>
            <a:off x="2838271" y="1010170"/>
            <a:ext cx="5178019" cy="3713638"/>
          </a:xfrm>
        </p:spPr>
        <p:txBody>
          <a:bodyPr/>
          <a:lstStyle/>
          <a:p>
            <a:r>
              <a:rPr lang="en-US" dirty="0"/>
              <a:t>The way to get started is to quit talking and begin doing.</a:t>
            </a:r>
          </a:p>
        </p:txBody>
      </p:sp>
      <p:sp>
        <p:nvSpPr>
          <p:cNvPr id="6" name="Content Placeholder 5">
            <a:extLst>
              <a:ext uri="{FF2B5EF4-FFF2-40B4-BE49-F238E27FC236}">
                <a16:creationId xmlns:a16="http://schemas.microsoft.com/office/drawing/2014/main" id="{61622E21-16A8-4B36-9CC7-2DA24DE03487}"/>
              </a:ext>
            </a:extLst>
          </p:cNvPr>
          <p:cNvSpPr>
            <a:spLocks noGrp="1"/>
          </p:cNvSpPr>
          <p:nvPr>
            <p:ph type="body" sz="quarter" idx="13"/>
          </p:nvPr>
        </p:nvSpPr>
        <p:spPr>
          <a:xfrm>
            <a:off x="2838044" y="4914900"/>
            <a:ext cx="5178514" cy="819076"/>
          </a:xfrm>
        </p:spPr>
        <p:txBody>
          <a:bodyPr/>
          <a:lstStyle/>
          <a:p>
            <a:r>
              <a:rPr lang="en-US" dirty="0"/>
              <a:t>Walt Disney</a:t>
            </a:r>
          </a:p>
        </p:txBody>
      </p:sp>
      <p:sp>
        <p:nvSpPr>
          <p:cNvPr id="3" name="Footer Placeholder 2">
            <a:extLst>
              <a:ext uri="{FF2B5EF4-FFF2-40B4-BE49-F238E27FC236}">
                <a16:creationId xmlns:a16="http://schemas.microsoft.com/office/drawing/2014/main" id="{C911102A-3894-4E98-993F-1814860041E3}"/>
              </a:ext>
            </a:extLst>
          </p:cNvPr>
          <p:cNvSpPr>
            <a:spLocks noGrp="1"/>
          </p:cNvSpPr>
          <p:nvPr>
            <p:ph type="ftr" sz="quarter" idx="11"/>
          </p:nvPr>
        </p:nvSpPr>
        <p:spPr>
          <a:xfrm>
            <a:off x="4038600" y="6356350"/>
            <a:ext cx="4114800" cy="365125"/>
          </a:xfrm>
        </p:spPr>
        <p:txBody>
          <a:bodyPr/>
          <a:lstStyle/>
          <a:p>
            <a:pPr lvl="0"/>
            <a:r>
              <a:rPr lang="en-US" noProof="0"/>
              <a:t>PRESENTATION TITLE</a:t>
            </a:r>
          </a:p>
        </p:txBody>
      </p:sp>
      <p:sp>
        <p:nvSpPr>
          <p:cNvPr id="4" name="Slide Number Placeholder 3">
            <a:extLst>
              <a:ext uri="{FF2B5EF4-FFF2-40B4-BE49-F238E27FC236}">
                <a16:creationId xmlns:a16="http://schemas.microsoft.com/office/drawing/2014/main" id="{7DEC6FF8-181E-4897-9463-A6F20768A5D0}"/>
              </a:ext>
            </a:extLst>
          </p:cNvPr>
          <p:cNvSpPr>
            <a:spLocks noGrp="1"/>
          </p:cNvSpPr>
          <p:nvPr>
            <p:ph type="sldNum" sz="quarter" idx="12"/>
          </p:nvPr>
        </p:nvSpPr>
        <p:spPr>
          <a:xfrm>
            <a:off x="8610600" y="6356350"/>
            <a:ext cx="2743200" cy="365125"/>
          </a:xfrm>
        </p:spPr>
        <p:txBody>
          <a:bodyPr/>
          <a:lstStyle/>
          <a:p>
            <a:pPr lvl="0"/>
            <a:fld id="{5EA792F7-1D9E-4C7E-A103-E8EDFDC2691E}" type="slidenum">
              <a:rPr lang="en-US" noProof="0" smtClean="0"/>
              <a:pPr lvl="0"/>
              <a:t>6</a:t>
            </a:fld>
            <a:endParaRPr lang="en-US" noProof="0"/>
          </a:p>
        </p:txBody>
      </p:sp>
    </p:spTree>
    <p:extLst>
      <p:ext uri="{BB962C8B-B14F-4D97-AF65-F5344CB8AC3E}">
        <p14:creationId xmlns:p14="http://schemas.microsoft.com/office/powerpoint/2010/main" val="2144753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C0EEC988-4F7A-45B3-AE68-371F625CA30E}"/>
              </a:ext>
            </a:extLst>
          </p:cNvPr>
          <p:cNvSpPr>
            <a:spLocks noGrp="1"/>
          </p:cNvSpPr>
          <p:nvPr>
            <p:ph type="title"/>
          </p:nvPr>
        </p:nvSpPr>
        <p:spPr>
          <a:xfrm>
            <a:off x="1331088" y="565739"/>
            <a:ext cx="9745883" cy="1124949"/>
          </a:xfrm>
        </p:spPr>
        <p:txBody>
          <a:bodyPr/>
          <a:lstStyle/>
          <a:p>
            <a:r>
              <a:rPr lang="en-US" dirty="0"/>
              <a:t>Team</a:t>
            </a:r>
          </a:p>
        </p:txBody>
      </p:sp>
      <p:pic>
        <p:nvPicPr>
          <p:cNvPr id="29" name="Picture Placeholder 28" descr="headshot">
            <a:extLst>
              <a:ext uri="{FF2B5EF4-FFF2-40B4-BE49-F238E27FC236}">
                <a16:creationId xmlns:a16="http://schemas.microsoft.com/office/drawing/2014/main" id="{291BACAF-0D3A-49AA-87DE-C9400437A258}"/>
              </a:ext>
            </a:extLst>
          </p:cNvPr>
          <p:cNvPicPr>
            <a:picLocks noGrp="1" noChangeAspect="1"/>
          </p:cNvPicPr>
          <p:nvPr>
            <p:ph type="pic" sz="quarter" idx="14"/>
          </p:nvPr>
        </p:nvPicPr>
        <p:blipFill rotWithShape="1">
          <a:blip r:embed="rId3"/>
          <a:srcRect l="133" r="133"/>
          <a:stretch/>
        </p:blipFill>
        <p:spPr>
          <a:xfrm>
            <a:off x="745213" y="2021303"/>
            <a:ext cx="2286000" cy="2286000"/>
          </a:xfrm>
        </p:spPr>
      </p:pic>
      <p:pic>
        <p:nvPicPr>
          <p:cNvPr id="30" name="Picture Placeholder 29" descr="headshot">
            <a:extLst>
              <a:ext uri="{FF2B5EF4-FFF2-40B4-BE49-F238E27FC236}">
                <a16:creationId xmlns:a16="http://schemas.microsoft.com/office/drawing/2014/main" id="{413CFB0D-62FB-41EC-95C4-8074BC56AC1A}"/>
              </a:ext>
            </a:extLst>
          </p:cNvPr>
          <p:cNvPicPr>
            <a:picLocks noGrp="1" noChangeAspect="1"/>
          </p:cNvPicPr>
          <p:nvPr>
            <p:ph type="pic" sz="quarter" idx="15"/>
          </p:nvPr>
        </p:nvPicPr>
        <p:blipFill rotWithShape="1">
          <a:blip r:embed="rId4"/>
          <a:srcRect/>
          <a:stretch/>
        </p:blipFill>
        <p:spPr>
          <a:xfrm>
            <a:off x="3551776" y="2021303"/>
            <a:ext cx="2286000" cy="2286000"/>
          </a:xfrm>
        </p:spPr>
      </p:pic>
      <p:pic>
        <p:nvPicPr>
          <p:cNvPr id="31" name="Picture Placeholder 30" descr="headshot">
            <a:extLst>
              <a:ext uri="{FF2B5EF4-FFF2-40B4-BE49-F238E27FC236}">
                <a16:creationId xmlns:a16="http://schemas.microsoft.com/office/drawing/2014/main" id="{A59BADA1-8EFE-4C12-A129-6BB149D1DADA}"/>
              </a:ext>
            </a:extLst>
          </p:cNvPr>
          <p:cNvPicPr>
            <a:picLocks noGrp="1" noChangeAspect="1"/>
          </p:cNvPicPr>
          <p:nvPr>
            <p:ph type="pic" sz="quarter" idx="16"/>
          </p:nvPr>
        </p:nvPicPr>
        <p:blipFill rotWithShape="1">
          <a:blip r:embed="rId5"/>
          <a:srcRect/>
          <a:stretch/>
        </p:blipFill>
        <p:spPr>
          <a:xfrm>
            <a:off x="6358339" y="2021303"/>
            <a:ext cx="2286000" cy="2286000"/>
          </a:xfrm>
        </p:spPr>
      </p:pic>
      <p:pic>
        <p:nvPicPr>
          <p:cNvPr id="32" name="Picture Placeholder 31" descr="headshot">
            <a:extLst>
              <a:ext uri="{FF2B5EF4-FFF2-40B4-BE49-F238E27FC236}">
                <a16:creationId xmlns:a16="http://schemas.microsoft.com/office/drawing/2014/main" id="{DD1B77AF-66FD-44AC-A771-302BACB0183F}"/>
              </a:ext>
            </a:extLst>
          </p:cNvPr>
          <p:cNvPicPr>
            <a:picLocks noGrp="1" noChangeAspect="1"/>
          </p:cNvPicPr>
          <p:nvPr>
            <p:ph type="pic" sz="quarter" idx="17"/>
          </p:nvPr>
        </p:nvPicPr>
        <p:blipFill rotWithShape="1">
          <a:blip r:embed="rId6"/>
          <a:srcRect l="133" r="133"/>
          <a:stretch/>
        </p:blipFill>
        <p:spPr>
          <a:xfrm>
            <a:off x="9164901" y="2021303"/>
            <a:ext cx="2286000" cy="2286000"/>
          </a:xfrm>
        </p:spPr>
      </p:pic>
      <p:sp>
        <p:nvSpPr>
          <p:cNvPr id="41" name="Text Placeholder 40">
            <a:extLst>
              <a:ext uri="{FF2B5EF4-FFF2-40B4-BE49-F238E27FC236}">
                <a16:creationId xmlns:a16="http://schemas.microsoft.com/office/drawing/2014/main" id="{EBA3EDBE-046D-4F33-B94C-E1C491CE8F74}"/>
              </a:ext>
            </a:extLst>
          </p:cNvPr>
          <p:cNvSpPr>
            <a:spLocks noGrp="1"/>
          </p:cNvSpPr>
          <p:nvPr>
            <p:ph type="body" sz="quarter" idx="18"/>
          </p:nvPr>
        </p:nvSpPr>
        <p:spPr/>
        <p:txBody>
          <a:bodyPr/>
          <a:lstStyle/>
          <a:p>
            <a:r>
              <a:rPr lang="en-US" dirty="0"/>
              <a:t>Name</a:t>
            </a:r>
          </a:p>
        </p:txBody>
      </p:sp>
      <p:sp>
        <p:nvSpPr>
          <p:cNvPr id="43" name="Text Placeholder 42">
            <a:extLst>
              <a:ext uri="{FF2B5EF4-FFF2-40B4-BE49-F238E27FC236}">
                <a16:creationId xmlns:a16="http://schemas.microsoft.com/office/drawing/2014/main" id="{25476672-071C-4AA3-A30C-D6754DEEBC2B}"/>
              </a:ext>
            </a:extLst>
          </p:cNvPr>
          <p:cNvSpPr>
            <a:spLocks noGrp="1"/>
          </p:cNvSpPr>
          <p:nvPr>
            <p:ph type="body" sz="quarter" idx="19"/>
          </p:nvPr>
        </p:nvSpPr>
        <p:spPr/>
        <p:txBody>
          <a:bodyPr/>
          <a:lstStyle/>
          <a:p>
            <a:r>
              <a:rPr lang="en-US" dirty="0"/>
              <a:t>Title</a:t>
            </a:r>
          </a:p>
        </p:txBody>
      </p:sp>
      <p:sp>
        <p:nvSpPr>
          <p:cNvPr id="44" name="Text Placeholder 43">
            <a:extLst>
              <a:ext uri="{FF2B5EF4-FFF2-40B4-BE49-F238E27FC236}">
                <a16:creationId xmlns:a16="http://schemas.microsoft.com/office/drawing/2014/main" id="{911CE1C5-E2A0-4578-8491-3C6197497335}"/>
              </a:ext>
            </a:extLst>
          </p:cNvPr>
          <p:cNvSpPr>
            <a:spLocks noGrp="1"/>
          </p:cNvSpPr>
          <p:nvPr>
            <p:ph type="body" sz="quarter" idx="20"/>
          </p:nvPr>
        </p:nvSpPr>
        <p:spPr/>
        <p:txBody>
          <a:bodyPr/>
          <a:lstStyle/>
          <a:p>
            <a:r>
              <a:rPr lang="en-US" dirty="0"/>
              <a:t>Name</a:t>
            </a:r>
          </a:p>
        </p:txBody>
      </p:sp>
      <p:sp>
        <p:nvSpPr>
          <p:cNvPr id="45" name="Text Placeholder 44">
            <a:extLst>
              <a:ext uri="{FF2B5EF4-FFF2-40B4-BE49-F238E27FC236}">
                <a16:creationId xmlns:a16="http://schemas.microsoft.com/office/drawing/2014/main" id="{68715EA8-91EC-41EB-9E39-8245C0C51F54}"/>
              </a:ext>
            </a:extLst>
          </p:cNvPr>
          <p:cNvSpPr>
            <a:spLocks noGrp="1"/>
          </p:cNvSpPr>
          <p:nvPr>
            <p:ph type="body" sz="quarter" idx="21"/>
          </p:nvPr>
        </p:nvSpPr>
        <p:spPr/>
        <p:txBody>
          <a:bodyPr/>
          <a:lstStyle/>
          <a:p>
            <a:r>
              <a:rPr lang="en-US" dirty="0"/>
              <a:t>Title</a:t>
            </a:r>
          </a:p>
          <a:p>
            <a:endParaRPr lang="en-US" dirty="0"/>
          </a:p>
        </p:txBody>
      </p:sp>
      <p:sp>
        <p:nvSpPr>
          <p:cNvPr id="46" name="Text Placeholder 45">
            <a:extLst>
              <a:ext uri="{FF2B5EF4-FFF2-40B4-BE49-F238E27FC236}">
                <a16:creationId xmlns:a16="http://schemas.microsoft.com/office/drawing/2014/main" id="{73349223-29CE-41F9-A54B-F588ED389D21}"/>
              </a:ext>
            </a:extLst>
          </p:cNvPr>
          <p:cNvSpPr>
            <a:spLocks noGrp="1"/>
          </p:cNvSpPr>
          <p:nvPr>
            <p:ph type="body" sz="quarter" idx="22"/>
          </p:nvPr>
        </p:nvSpPr>
        <p:spPr/>
        <p:txBody>
          <a:bodyPr/>
          <a:lstStyle/>
          <a:p>
            <a:r>
              <a:rPr lang="en-US" dirty="0"/>
              <a:t>Name</a:t>
            </a:r>
          </a:p>
        </p:txBody>
      </p:sp>
      <p:sp>
        <p:nvSpPr>
          <p:cNvPr id="47" name="Text Placeholder 46">
            <a:extLst>
              <a:ext uri="{FF2B5EF4-FFF2-40B4-BE49-F238E27FC236}">
                <a16:creationId xmlns:a16="http://schemas.microsoft.com/office/drawing/2014/main" id="{5FFDF6A3-3A8E-42F8-9E2C-21C11F3D13B5}"/>
              </a:ext>
            </a:extLst>
          </p:cNvPr>
          <p:cNvSpPr>
            <a:spLocks noGrp="1"/>
          </p:cNvSpPr>
          <p:nvPr>
            <p:ph type="body" sz="quarter" idx="23"/>
          </p:nvPr>
        </p:nvSpPr>
        <p:spPr/>
        <p:txBody>
          <a:bodyPr/>
          <a:lstStyle/>
          <a:p>
            <a:r>
              <a:rPr lang="en-US" dirty="0"/>
              <a:t>Title</a:t>
            </a:r>
          </a:p>
          <a:p>
            <a:endParaRPr lang="en-US" dirty="0"/>
          </a:p>
        </p:txBody>
      </p:sp>
      <p:sp>
        <p:nvSpPr>
          <p:cNvPr id="48" name="Text Placeholder 47">
            <a:extLst>
              <a:ext uri="{FF2B5EF4-FFF2-40B4-BE49-F238E27FC236}">
                <a16:creationId xmlns:a16="http://schemas.microsoft.com/office/drawing/2014/main" id="{B0A17B3A-5BE3-4DD2-B798-C8CF7FACC7AC}"/>
              </a:ext>
            </a:extLst>
          </p:cNvPr>
          <p:cNvSpPr>
            <a:spLocks noGrp="1"/>
          </p:cNvSpPr>
          <p:nvPr>
            <p:ph type="body" sz="quarter" idx="24"/>
          </p:nvPr>
        </p:nvSpPr>
        <p:spPr/>
        <p:txBody>
          <a:bodyPr/>
          <a:lstStyle/>
          <a:p>
            <a:r>
              <a:rPr lang="en-US" dirty="0"/>
              <a:t>Name</a:t>
            </a:r>
          </a:p>
        </p:txBody>
      </p:sp>
      <p:sp>
        <p:nvSpPr>
          <p:cNvPr id="49" name="Text Placeholder 48">
            <a:extLst>
              <a:ext uri="{FF2B5EF4-FFF2-40B4-BE49-F238E27FC236}">
                <a16:creationId xmlns:a16="http://schemas.microsoft.com/office/drawing/2014/main" id="{BBFE272C-15B4-424A-8768-A831873628A9}"/>
              </a:ext>
            </a:extLst>
          </p:cNvPr>
          <p:cNvSpPr>
            <a:spLocks noGrp="1"/>
          </p:cNvSpPr>
          <p:nvPr>
            <p:ph type="body" sz="quarter" idx="25"/>
          </p:nvPr>
        </p:nvSpPr>
        <p:spPr/>
        <p:txBody>
          <a:bodyPr/>
          <a:lstStyle/>
          <a:p>
            <a:r>
              <a:rPr lang="en-US" dirty="0"/>
              <a:t>Title</a:t>
            </a:r>
          </a:p>
          <a:p>
            <a:endParaRPr lang="en-US" dirty="0"/>
          </a:p>
        </p:txBody>
      </p:sp>
      <p:sp>
        <p:nvSpPr>
          <p:cNvPr id="9" name="Footer Placeholder 8">
            <a:extLst>
              <a:ext uri="{FF2B5EF4-FFF2-40B4-BE49-F238E27FC236}">
                <a16:creationId xmlns:a16="http://schemas.microsoft.com/office/drawing/2014/main" id="{A52B9969-A8BC-44B0-9F1A-0124B7C8D08B}"/>
              </a:ext>
            </a:extLst>
          </p:cNvPr>
          <p:cNvSpPr>
            <a:spLocks noGrp="1"/>
          </p:cNvSpPr>
          <p:nvPr>
            <p:ph type="ftr" sz="quarter" idx="11"/>
          </p:nvPr>
        </p:nvSpPr>
        <p:spPr>
          <a:xfrm>
            <a:off x="4038600" y="6356350"/>
            <a:ext cx="4114800" cy="365125"/>
          </a:xfrm>
        </p:spPr>
        <p:txBody>
          <a:bodyPr/>
          <a:lstStyle/>
          <a:p>
            <a:pPr lvl="0"/>
            <a:r>
              <a:rPr lang="en-US" noProof="0"/>
              <a:t>PRESENTATION TITLE</a:t>
            </a:r>
            <a:endParaRPr lang="en-US" noProof="0" dirty="0"/>
          </a:p>
        </p:txBody>
      </p:sp>
      <p:sp>
        <p:nvSpPr>
          <p:cNvPr id="10" name="Slide Number Placeholder 9">
            <a:extLst>
              <a:ext uri="{FF2B5EF4-FFF2-40B4-BE49-F238E27FC236}">
                <a16:creationId xmlns:a16="http://schemas.microsoft.com/office/drawing/2014/main" id="{37A986E4-75CF-42E9-9DD9-A12348A15083}"/>
              </a:ext>
            </a:extLst>
          </p:cNvPr>
          <p:cNvSpPr>
            <a:spLocks noGrp="1"/>
          </p:cNvSpPr>
          <p:nvPr>
            <p:ph type="sldNum" sz="quarter" idx="12"/>
          </p:nvPr>
        </p:nvSpPr>
        <p:spPr>
          <a:xfrm>
            <a:off x="8644339" y="6356350"/>
            <a:ext cx="2743200" cy="365125"/>
          </a:xfrm>
        </p:spPr>
        <p:txBody>
          <a:bodyPr/>
          <a:lstStyle/>
          <a:p>
            <a:pPr lvl="0"/>
            <a:fld id="{F3450C42-9A0B-4425-92C2-70FCF7C45734}" type="slidenum">
              <a:rPr lang="en-US" noProof="0" smtClean="0"/>
              <a:pPr lvl="0"/>
              <a:t>7</a:t>
            </a:fld>
            <a:endParaRPr lang="en-US" noProof="0"/>
          </a:p>
        </p:txBody>
      </p:sp>
    </p:spTree>
    <p:extLst>
      <p:ext uri="{BB962C8B-B14F-4D97-AF65-F5344CB8AC3E}">
        <p14:creationId xmlns:p14="http://schemas.microsoft.com/office/powerpoint/2010/main" val="1668016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8C84775-97AD-427D-88E8-31BFF8D1CD91}"/>
              </a:ext>
            </a:extLst>
          </p:cNvPr>
          <p:cNvSpPr>
            <a:spLocks noGrp="1"/>
          </p:cNvSpPr>
          <p:nvPr>
            <p:ph type="title"/>
          </p:nvPr>
        </p:nvSpPr>
        <p:spPr>
          <a:xfrm>
            <a:off x="1331088" y="565739"/>
            <a:ext cx="9745883" cy="1124949"/>
          </a:xfrm>
        </p:spPr>
        <p:txBody>
          <a:bodyPr/>
          <a:lstStyle/>
          <a:p>
            <a:r>
              <a:rPr lang="en-US" dirty="0"/>
              <a:t>Timeline</a:t>
            </a:r>
          </a:p>
        </p:txBody>
      </p:sp>
      <p:sp>
        <p:nvSpPr>
          <p:cNvPr id="9" name="Footer Placeholder 8">
            <a:extLst>
              <a:ext uri="{FF2B5EF4-FFF2-40B4-BE49-F238E27FC236}">
                <a16:creationId xmlns:a16="http://schemas.microsoft.com/office/drawing/2014/main" id="{65D95395-B266-4514-9D32-B764E04CE0FB}"/>
              </a:ext>
            </a:extLst>
          </p:cNvPr>
          <p:cNvSpPr>
            <a:spLocks noGrp="1"/>
          </p:cNvSpPr>
          <p:nvPr>
            <p:ph type="ftr" sz="quarter" idx="11"/>
          </p:nvPr>
        </p:nvSpPr>
        <p:spPr>
          <a:xfrm>
            <a:off x="4038600" y="6356350"/>
            <a:ext cx="4114800" cy="365125"/>
          </a:xfrm>
        </p:spPr>
        <p:txBody>
          <a:bodyPr/>
          <a:lstStyle/>
          <a:p>
            <a:pPr lvl="0"/>
            <a:r>
              <a:rPr lang="en-US" noProof="0"/>
              <a:t>PRESENTATION TITLE</a:t>
            </a:r>
            <a:endParaRPr lang="en-US" noProof="0" dirty="0"/>
          </a:p>
        </p:txBody>
      </p:sp>
      <p:sp>
        <p:nvSpPr>
          <p:cNvPr id="10" name="Slide Number Placeholder 9">
            <a:extLst>
              <a:ext uri="{FF2B5EF4-FFF2-40B4-BE49-F238E27FC236}">
                <a16:creationId xmlns:a16="http://schemas.microsoft.com/office/drawing/2014/main" id="{2C362DCA-E911-4257-9999-C68876AD46A3}"/>
              </a:ext>
            </a:extLst>
          </p:cNvPr>
          <p:cNvSpPr>
            <a:spLocks noGrp="1"/>
          </p:cNvSpPr>
          <p:nvPr>
            <p:ph type="sldNum" sz="quarter" idx="12"/>
          </p:nvPr>
        </p:nvSpPr>
        <p:spPr>
          <a:xfrm>
            <a:off x="8610600" y="6356350"/>
            <a:ext cx="2743200" cy="365125"/>
          </a:xfrm>
        </p:spPr>
        <p:txBody>
          <a:bodyPr/>
          <a:lstStyle/>
          <a:p>
            <a:pPr lvl="0"/>
            <a:fld id="{80967E29-1480-472A-9FC5-C4768A52587C}" type="slidenum">
              <a:rPr lang="en-US" noProof="0" smtClean="0"/>
              <a:pPr lvl="0"/>
              <a:t>8</a:t>
            </a:fld>
            <a:endParaRPr lang="en-US" noProof="0"/>
          </a:p>
        </p:txBody>
      </p:sp>
      <p:graphicFrame>
        <p:nvGraphicFramePr>
          <p:cNvPr id="59" name="Content Placeholder 3" descr="Timeline Smart Art">
            <a:extLst>
              <a:ext uri="{FF2B5EF4-FFF2-40B4-BE49-F238E27FC236}">
                <a16:creationId xmlns:a16="http://schemas.microsoft.com/office/drawing/2014/main" id="{5BAF0755-8ABE-4C20-8B40-32ED0B27700B}"/>
              </a:ext>
            </a:extLst>
          </p:cNvPr>
          <p:cNvGraphicFramePr>
            <a:graphicFrameLocks/>
          </p:cNvGraphicFramePr>
          <p:nvPr>
            <p:extLst>
              <p:ext uri="{D42A27DB-BD31-4B8C-83A1-F6EECF244321}">
                <p14:modId xmlns:p14="http://schemas.microsoft.com/office/powerpoint/2010/main" val="4225978444"/>
              </p:ext>
            </p:extLst>
          </p:nvPr>
        </p:nvGraphicFramePr>
        <p:xfrm>
          <a:off x="522514" y="1673225"/>
          <a:ext cx="11146971"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031959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FBA6305-913D-44BD-B3AA-6395AECC850C}"/>
              </a:ext>
            </a:extLst>
          </p:cNvPr>
          <p:cNvSpPr>
            <a:spLocks noGrp="1"/>
          </p:cNvSpPr>
          <p:nvPr>
            <p:ph type="title"/>
          </p:nvPr>
        </p:nvSpPr>
        <p:spPr>
          <a:xfrm>
            <a:off x="1292868" y="358614"/>
            <a:ext cx="4150804" cy="1431000"/>
          </a:xfrm>
        </p:spPr>
        <p:txBody>
          <a:bodyPr/>
          <a:lstStyle/>
          <a:p>
            <a:r>
              <a:rPr lang="en-US" dirty="0"/>
              <a:t>Content</a:t>
            </a:r>
          </a:p>
        </p:txBody>
      </p:sp>
      <p:sp>
        <p:nvSpPr>
          <p:cNvPr id="11" name="Text Placeholder 10">
            <a:extLst>
              <a:ext uri="{FF2B5EF4-FFF2-40B4-BE49-F238E27FC236}">
                <a16:creationId xmlns:a16="http://schemas.microsoft.com/office/drawing/2014/main" id="{A041F272-B0EC-411D-87B2-D32DE20B3755}"/>
              </a:ext>
            </a:extLst>
          </p:cNvPr>
          <p:cNvSpPr>
            <a:spLocks noGrp="1"/>
          </p:cNvSpPr>
          <p:nvPr>
            <p:ph type="body" sz="quarter" idx="13"/>
          </p:nvPr>
        </p:nvSpPr>
        <p:spPr>
          <a:xfrm>
            <a:off x="1691325" y="2014538"/>
            <a:ext cx="4307160" cy="518874"/>
          </a:xfrm>
        </p:spPr>
        <p:txBody>
          <a:bodyPr/>
          <a:lstStyle/>
          <a:p>
            <a:r>
              <a:rPr lang="en-US" dirty="0"/>
              <a:t>Subtitle</a:t>
            </a:r>
          </a:p>
        </p:txBody>
      </p:sp>
      <p:sp>
        <p:nvSpPr>
          <p:cNvPr id="8" name="Text Placeholder 7">
            <a:extLst>
              <a:ext uri="{FF2B5EF4-FFF2-40B4-BE49-F238E27FC236}">
                <a16:creationId xmlns:a16="http://schemas.microsoft.com/office/drawing/2014/main" id="{4AF735B0-B62B-4999-B4B5-A783FC1BD446}"/>
              </a:ext>
            </a:extLst>
          </p:cNvPr>
          <p:cNvSpPr>
            <a:spLocks noGrp="1"/>
          </p:cNvSpPr>
          <p:nvPr>
            <p:ph type="body" sz="quarter" idx="14"/>
          </p:nvPr>
        </p:nvSpPr>
        <p:spPr>
          <a:xfrm>
            <a:off x="1691325" y="2666318"/>
            <a:ext cx="4307160"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2" name="Text Placeholder 11">
            <a:extLst>
              <a:ext uri="{FF2B5EF4-FFF2-40B4-BE49-F238E27FC236}">
                <a16:creationId xmlns:a16="http://schemas.microsoft.com/office/drawing/2014/main" id="{48A7706A-F796-462B-89DC-7BD4CF122FBD}"/>
              </a:ext>
            </a:extLst>
          </p:cNvPr>
          <p:cNvSpPr>
            <a:spLocks noGrp="1"/>
          </p:cNvSpPr>
          <p:nvPr>
            <p:ph type="body" sz="quarter" idx="15"/>
          </p:nvPr>
        </p:nvSpPr>
        <p:spPr>
          <a:xfrm>
            <a:off x="6317484" y="2014538"/>
            <a:ext cx="4307160" cy="518874"/>
          </a:xfrm>
        </p:spPr>
        <p:txBody>
          <a:bodyPr/>
          <a:lstStyle/>
          <a:p>
            <a:r>
              <a:rPr lang="en-US" dirty="0"/>
              <a:t>Subtitle</a:t>
            </a:r>
          </a:p>
        </p:txBody>
      </p:sp>
      <p:sp>
        <p:nvSpPr>
          <p:cNvPr id="10" name="Text Placeholder 9">
            <a:extLst>
              <a:ext uri="{FF2B5EF4-FFF2-40B4-BE49-F238E27FC236}">
                <a16:creationId xmlns:a16="http://schemas.microsoft.com/office/drawing/2014/main" id="{F518C6B7-20BA-4142-996A-BE121D653561}"/>
              </a:ext>
            </a:extLst>
          </p:cNvPr>
          <p:cNvSpPr>
            <a:spLocks noGrp="1"/>
          </p:cNvSpPr>
          <p:nvPr>
            <p:ph type="body" sz="quarter" idx="16"/>
          </p:nvPr>
        </p:nvSpPr>
        <p:spPr>
          <a:xfrm>
            <a:off x="6317484" y="2666318"/>
            <a:ext cx="4307160"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4" name="Footer Placeholder 3">
            <a:extLst>
              <a:ext uri="{FF2B5EF4-FFF2-40B4-BE49-F238E27FC236}">
                <a16:creationId xmlns:a16="http://schemas.microsoft.com/office/drawing/2014/main" id="{8CA6A79D-6FA3-4776-8DAB-38BD89064E59}"/>
              </a:ext>
            </a:extLst>
          </p:cNvPr>
          <p:cNvSpPr>
            <a:spLocks noGrp="1"/>
          </p:cNvSpPr>
          <p:nvPr>
            <p:ph type="ftr" sz="quarter" idx="11"/>
          </p:nvPr>
        </p:nvSpPr>
        <p:spPr>
          <a:xfrm>
            <a:off x="4038600" y="6356350"/>
            <a:ext cx="4114800" cy="365125"/>
          </a:xfrm>
        </p:spPr>
        <p:txBody>
          <a:bodyPr/>
          <a:lstStyle/>
          <a:p>
            <a:pPr lvl="0"/>
            <a:r>
              <a:rPr lang="en-US" noProof="0"/>
              <a:t>PRESENTATION TITLE</a:t>
            </a:r>
            <a:endParaRPr lang="en-US" noProof="0" dirty="0"/>
          </a:p>
        </p:txBody>
      </p:sp>
      <p:sp>
        <p:nvSpPr>
          <p:cNvPr id="5" name="Slide Number Placeholder 4">
            <a:extLst>
              <a:ext uri="{FF2B5EF4-FFF2-40B4-BE49-F238E27FC236}">
                <a16:creationId xmlns:a16="http://schemas.microsoft.com/office/drawing/2014/main" id="{0F97A4DD-6112-4908-B134-BBE48A0F6114}"/>
              </a:ext>
            </a:extLst>
          </p:cNvPr>
          <p:cNvSpPr>
            <a:spLocks noGrp="1"/>
          </p:cNvSpPr>
          <p:nvPr>
            <p:ph type="sldNum" sz="quarter" idx="12"/>
          </p:nvPr>
        </p:nvSpPr>
        <p:spPr>
          <a:xfrm>
            <a:off x="8610600" y="6356350"/>
            <a:ext cx="2743200" cy="365125"/>
          </a:xfrm>
        </p:spPr>
        <p:txBody>
          <a:bodyPr/>
          <a:lstStyle/>
          <a:p>
            <a:pPr lvl="0"/>
            <a:fld id="{80967E29-1480-472A-9FC5-C4768A52587C}" type="slidenum">
              <a:rPr lang="en-US" noProof="0" smtClean="0"/>
              <a:pPr lvl="0"/>
              <a:t>9</a:t>
            </a:fld>
            <a:endParaRPr lang="en-US" noProof="0"/>
          </a:p>
        </p:txBody>
      </p:sp>
    </p:spTree>
    <p:extLst>
      <p:ext uri="{BB962C8B-B14F-4D97-AF65-F5344CB8AC3E}">
        <p14:creationId xmlns:p14="http://schemas.microsoft.com/office/powerpoint/2010/main" val="3514631418"/>
      </p:ext>
    </p:extLst>
  </p:cSld>
  <p:clrMapOvr>
    <a:masterClrMapping/>
  </p:clrMapOvr>
</p:sld>
</file>

<file path=ppt/theme/theme1.xml><?xml version="1.0" encoding="utf-8"?>
<a:theme xmlns:a="http://schemas.openxmlformats.org/drawingml/2006/main" name="1_FunkyShapesVTI">
  <a:themeElements>
    <a:clrScheme name="Custom 15">
      <a:dk1>
        <a:sysClr val="windowText" lastClr="000000"/>
      </a:dk1>
      <a:lt1>
        <a:sysClr val="window" lastClr="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Custom 7">
      <a:majorFont>
        <a:latin typeface="Source Sans Pro "/>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VTI" id="{A7F40C41-3FB2-45B0-B0D6-DFB7FDD9B7AD}" vid="{C49381A0-09CD-46EE-B141-E2CDD87ABFE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50EA051F-84B4-4065-A650-AA89D1B04233}">
  <ds:schemaRefs>
    <ds:schemaRef ds:uri="http://schemas.microsoft.com/sharepoint/v3/contenttype/forms"/>
  </ds:schemaRefs>
</ds:datastoreItem>
</file>

<file path=customXml/itemProps2.xml><?xml version="1.0" encoding="utf-8"?>
<ds:datastoreItem xmlns:ds="http://schemas.openxmlformats.org/officeDocument/2006/customXml" ds:itemID="{04279500-64D1-4E99-9E84-D64A6313B3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4A60CD-0DE5-49D4-8EE4-931437A2651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
  <TotalTime>0</TotalTime>
  <Words>546</Words>
  <Application>Microsoft Office PowerPoint</Application>
  <PresentationFormat>Widescreen</PresentationFormat>
  <Paragraphs>119</Paragraphs>
  <Slides>12</Slides>
  <Notes>12</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1_FunkyShapesVTI</vt:lpstr>
      <vt:lpstr>TITLE</vt:lpstr>
      <vt:lpstr>Agenda</vt:lpstr>
      <vt:lpstr>Introduction</vt:lpstr>
      <vt:lpstr>TOPIC ONE</vt:lpstr>
      <vt:lpstr>Table</vt:lpstr>
      <vt:lpstr>The way to get started is to quit talking and begin doing.</vt:lpstr>
      <vt:lpstr>Team</vt:lpstr>
      <vt:lpstr>Timeline</vt:lpstr>
      <vt:lpstr>Content</vt:lpstr>
      <vt:lpstr>Content 2</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2</cp:revision>
  <dcterms:created xsi:type="dcterms:W3CDTF">2025-11-19T18:10:30Z</dcterms:created>
  <dcterms:modified xsi:type="dcterms:W3CDTF">2025-11-19T18:10:58Z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